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2.xml" ContentType="application/vnd.openxmlformats-officedocument.presentationml.tags+xml"/>
  <Override PartName="/ppt/tags/tag23.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68.xml" ContentType="application/vnd.openxmlformats-officedocument.presentationml.tags+xml"/>
  <Override PartName="/ppt/tags/tag169.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 id="2147483680" r:id="rId9"/>
    <p:sldMasterId id="2147483695" r:id="rId10"/>
  </p:sldMasterIdLst>
  <p:notesMasterIdLst>
    <p:notesMasterId r:id="rId136"/>
  </p:notesMasterIdLst>
  <p:sldIdLst>
    <p:sldId id="256" r:id="rId11"/>
    <p:sldId id="504" r:id="rId12"/>
    <p:sldId id="257" r:id="rId13"/>
    <p:sldId id="350" r:id="rId14"/>
    <p:sldId id="351" r:id="rId15"/>
    <p:sldId id="415" r:id="rId16"/>
    <p:sldId id="455" r:id="rId17"/>
    <p:sldId id="352" r:id="rId18"/>
    <p:sldId id="353" r:id="rId19"/>
    <p:sldId id="354" r:id="rId20"/>
    <p:sldId id="356" r:id="rId21"/>
    <p:sldId id="355" r:id="rId22"/>
    <p:sldId id="357" r:id="rId23"/>
    <p:sldId id="358" r:id="rId24"/>
    <p:sldId id="359" r:id="rId25"/>
    <p:sldId id="360" r:id="rId26"/>
    <p:sldId id="361" r:id="rId27"/>
    <p:sldId id="362" r:id="rId28"/>
    <p:sldId id="363" r:id="rId29"/>
    <p:sldId id="364" r:id="rId30"/>
    <p:sldId id="365" r:id="rId31"/>
    <p:sldId id="366" r:id="rId32"/>
    <p:sldId id="367" r:id="rId33"/>
    <p:sldId id="456" r:id="rId34"/>
    <p:sldId id="368" r:id="rId35"/>
    <p:sldId id="369" r:id="rId36"/>
    <p:sldId id="370" r:id="rId37"/>
    <p:sldId id="371" r:id="rId38"/>
    <p:sldId id="373" r:id="rId39"/>
    <p:sldId id="374" r:id="rId40"/>
    <p:sldId id="375" r:id="rId41"/>
    <p:sldId id="376" r:id="rId42"/>
    <p:sldId id="377" r:id="rId43"/>
    <p:sldId id="378" r:id="rId44"/>
    <p:sldId id="380" r:id="rId45"/>
    <p:sldId id="379" r:id="rId46"/>
    <p:sldId id="381" r:id="rId47"/>
    <p:sldId id="382" r:id="rId48"/>
    <p:sldId id="384" r:id="rId49"/>
    <p:sldId id="385" r:id="rId50"/>
    <p:sldId id="386" r:id="rId51"/>
    <p:sldId id="389" r:id="rId52"/>
    <p:sldId id="390" r:id="rId53"/>
    <p:sldId id="388" r:id="rId54"/>
    <p:sldId id="391" r:id="rId55"/>
    <p:sldId id="346" r:id="rId56"/>
    <p:sldId id="387" r:id="rId57"/>
    <p:sldId id="392" r:id="rId58"/>
    <p:sldId id="393" r:id="rId59"/>
    <p:sldId id="394" r:id="rId60"/>
    <p:sldId id="395" r:id="rId61"/>
    <p:sldId id="396" r:id="rId62"/>
    <p:sldId id="397" r:id="rId63"/>
    <p:sldId id="398" r:id="rId64"/>
    <p:sldId id="399" r:id="rId65"/>
    <p:sldId id="400" r:id="rId66"/>
    <p:sldId id="401" r:id="rId67"/>
    <p:sldId id="402" r:id="rId68"/>
    <p:sldId id="413" r:id="rId69"/>
    <p:sldId id="403" r:id="rId70"/>
    <p:sldId id="404" r:id="rId71"/>
    <p:sldId id="418" r:id="rId72"/>
    <p:sldId id="419" r:id="rId73"/>
    <p:sldId id="420" r:id="rId74"/>
    <p:sldId id="433" r:id="rId75"/>
    <p:sldId id="434" r:id="rId76"/>
    <p:sldId id="428" r:id="rId77"/>
    <p:sldId id="421" r:id="rId78"/>
    <p:sldId id="422" r:id="rId79"/>
    <p:sldId id="423" r:id="rId80"/>
    <p:sldId id="424" r:id="rId81"/>
    <p:sldId id="425" r:id="rId82"/>
    <p:sldId id="426" r:id="rId83"/>
    <p:sldId id="427" r:id="rId84"/>
    <p:sldId id="405" r:id="rId85"/>
    <p:sldId id="406" r:id="rId86"/>
    <p:sldId id="407" r:id="rId87"/>
    <p:sldId id="408" r:id="rId88"/>
    <p:sldId id="409" r:id="rId89"/>
    <p:sldId id="411" r:id="rId90"/>
    <p:sldId id="410" r:id="rId91"/>
    <p:sldId id="412" r:id="rId92"/>
    <p:sldId id="414" r:id="rId93"/>
    <p:sldId id="416" r:id="rId94"/>
    <p:sldId id="417" r:id="rId95"/>
    <p:sldId id="429" r:id="rId96"/>
    <p:sldId id="430" r:id="rId97"/>
    <p:sldId id="431" r:id="rId98"/>
    <p:sldId id="435" r:id="rId99"/>
    <p:sldId id="436" r:id="rId100"/>
    <p:sldId id="437" r:id="rId101"/>
    <p:sldId id="438" r:id="rId102"/>
    <p:sldId id="439" r:id="rId103"/>
    <p:sldId id="444" r:id="rId104"/>
    <p:sldId id="445" r:id="rId105"/>
    <p:sldId id="441" r:id="rId106"/>
    <p:sldId id="446" r:id="rId107"/>
    <p:sldId id="447" r:id="rId108"/>
    <p:sldId id="449" r:id="rId109"/>
    <p:sldId id="450" r:id="rId110"/>
    <p:sldId id="442" r:id="rId111"/>
    <p:sldId id="451" r:id="rId112"/>
    <p:sldId id="452" r:id="rId113"/>
    <p:sldId id="453" r:id="rId114"/>
    <p:sldId id="475" r:id="rId115"/>
    <p:sldId id="476" r:id="rId116"/>
    <p:sldId id="477" r:id="rId117"/>
    <p:sldId id="478" r:id="rId118"/>
    <p:sldId id="479" r:id="rId119"/>
    <p:sldId id="480" r:id="rId120"/>
    <p:sldId id="481" r:id="rId121"/>
    <p:sldId id="482" r:id="rId122"/>
    <p:sldId id="498" r:id="rId123"/>
    <p:sldId id="502" r:id="rId124"/>
    <p:sldId id="503" r:id="rId125"/>
    <p:sldId id="487" r:id="rId126"/>
    <p:sldId id="489" r:id="rId127"/>
    <p:sldId id="496" r:id="rId128"/>
    <p:sldId id="495" r:id="rId129"/>
    <p:sldId id="492" r:id="rId130"/>
    <p:sldId id="493" r:id="rId131"/>
    <p:sldId id="499" r:id="rId132"/>
    <p:sldId id="500" r:id="rId133"/>
    <p:sldId id="501" r:id="rId134"/>
    <p:sldId id="494" r:id="rId1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778"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viewProps" Target="viewProp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notesMaster" Target="notesMasters/notesMaster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5C5AC-2B97-4CD3-9ADF-65F67833FEE3}" type="doc">
      <dgm:prSet loTypeId="urn:microsoft.com/office/officeart/2005/8/layout/vList2" loCatId="list" qsTypeId="urn:microsoft.com/office/officeart/2005/8/quickstyle/3d5" qsCatId="3D" csTypeId="urn:microsoft.com/office/officeart/2005/8/colors/colorful1#1" csCatId="colorful" phldr="1"/>
      <dgm:spPr/>
      <dgm:t>
        <a:bodyPr/>
        <a:lstStyle/>
        <a:p>
          <a:endParaRPr lang="zh-CN" altLang="en-US"/>
        </a:p>
      </dgm:t>
    </dgm:pt>
    <dgm:pt modelId="{6CCF3973-97F7-499E-8D4F-4BCBBEF6E1D1}">
      <dgm:prSet phldrT="[文本]"/>
      <dgm:spPr/>
      <dgm:t>
        <a:bodyPr/>
        <a:lstStyle/>
        <a:p>
          <a:r>
            <a:rPr lang="en-US" altLang="zh-CN" b="0" dirty="0" smtClean="0"/>
            <a:t>Coordinate frames</a:t>
          </a:r>
          <a:endParaRPr lang="zh-CN" altLang="en-US" b="0" dirty="0"/>
        </a:p>
      </dgm:t>
    </dgm:pt>
    <dgm:pt modelId="{28EA2857-D296-47A0-87DD-CE5D6DBA4511}" type="parTrans" cxnId="{B18D7379-5C5D-4021-9389-C299B840CA4D}">
      <dgm:prSet/>
      <dgm:spPr/>
      <dgm:t>
        <a:bodyPr/>
        <a:lstStyle/>
        <a:p>
          <a:endParaRPr lang="zh-CN" altLang="en-US"/>
        </a:p>
      </dgm:t>
    </dgm:pt>
    <dgm:pt modelId="{27A29235-A0F1-420F-876D-8C81DE31A88B}" type="sibTrans" cxnId="{B18D7379-5C5D-4021-9389-C299B840CA4D}">
      <dgm:prSet/>
      <dgm:spPr/>
      <dgm:t>
        <a:bodyPr/>
        <a:lstStyle/>
        <a:p>
          <a:endParaRPr lang="zh-CN" altLang="en-US"/>
        </a:p>
      </dgm:t>
    </dgm:pt>
    <dgm:pt modelId="{4FC77050-459E-4D01-BB91-D56B589498D9}">
      <dgm:prSet phldrT="[文本]"/>
      <dgm:spPr/>
      <dgm:t>
        <a:bodyPr/>
        <a:lstStyle/>
        <a:p>
          <a:r>
            <a:rPr lang="en-US" altLang="zh-CN" b="0" dirty="0" smtClean="0"/>
            <a:t>Spatial relationships</a:t>
          </a:r>
          <a:endParaRPr lang="zh-CN" altLang="en-US" b="0" dirty="0"/>
        </a:p>
      </dgm:t>
    </dgm:pt>
    <dgm:pt modelId="{1EEE230B-7E55-4484-93C3-D82B270F13A5}" type="parTrans" cxnId="{C919EF44-E62D-40A4-9172-D91AF986E7CB}">
      <dgm:prSet/>
      <dgm:spPr/>
      <dgm:t>
        <a:bodyPr/>
        <a:lstStyle/>
        <a:p>
          <a:endParaRPr lang="zh-CN" altLang="en-US"/>
        </a:p>
      </dgm:t>
    </dgm:pt>
    <dgm:pt modelId="{AC2AFB90-4FDE-490C-965B-49252C1ECDC5}" type="sibTrans" cxnId="{C919EF44-E62D-40A4-9172-D91AF986E7CB}">
      <dgm:prSet/>
      <dgm:spPr/>
      <dgm:t>
        <a:bodyPr/>
        <a:lstStyle/>
        <a:p>
          <a:endParaRPr lang="zh-CN" altLang="en-US"/>
        </a:p>
      </dgm:t>
    </dgm:pt>
    <dgm:pt modelId="{5435D63D-C126-4412-B8BA-13A9CC51E987}">
      <dgm:prSet phldrT="[文本]"/>
      <dgm:spPr/>
      <dgm:t>
        <a:bodyPr/>
        <a:lstStyle/>
        <a:p>
          <a:r>
            <a:rPr lang="en-US" altLang="zh-CN" b="0" dirty="0" smtClean="0"/>
            <a:t>Transformation</a:t>
          </a:r>
          <a:endParaRPr lang="zh-CN" altLang="en-US" b="0" dirty="0"/>
        </a:p>
      </dgm:t>
    </dgm:pt>
    <dgm:pt modelId="{8DE949A6-678D-445C-9CB6-13343DCB9008}" type="parTrans" cxnId="{A8A4F928-B9E5-49BD-A7BC-D5E1C0DF53C1}">
      <dgm:prSet/>
      <dgm:spPr/>
      <dgm:t>
        <a:bodyPr/>
        <a:lstStyle/>
        <a:p>
          <a:endParaRPr lang="zh-CN" altLang="en-US"/>
        </a:p>
      </dgm:t>
    </dgm:pt>
    <dgm:pt modelId="{F964C48C-F088-4D1A-9323-91A71127ECF9}" type="sibTrans" cxnId="{A8A4F928-B9E5-49BD-A7BC-D5E1C0DF53C1}">
      <dgm:prSet/>
      <dgm:spPr/>
      <dgm:t>
        <a:bodyPr/>
        <a:lstStyle/>
        <a:p>
          <a:endParaRPr lang="zh-CN" altLang="en-US"/>
        </a:p>
      </dgm:t>
    </dgm:pt>
    <dgm:pt modelId="{71410EA0-082D-4FBF-BB78-0BCC43AD39D7}" type="pres">
      <dgm:prSet presAssocID="{89D5C5AC-2B97-4CD3-9ADF-65F67833FEE3}" presName="linear" presStyleCnt="0">
        <dgm:presLayoutVars>
          <dgm:animLvl val="lvl"/>
          <dgm:resizeHandles val="exact"/>
        </dgm:presLayoutVars>
      </dgm:prSet>
      <dgm:spPr/>
      <dgm:t>
        <a:bodyPr/>
        <a:lstStyle/>
        <a:p>
          <a:endParaRPr lang="zh-CN" altLang="en-US"/>
        </a:p>
      </dgm:t>
    </dgm:pt>
    <dgm:pt modelId="{A453241E-6304-4BDB-8687-DF7503FA360D}" type="pres">
      <dgm:prSet presAssocID="{6CCF3973-97F7-499E-8D4F-4BCBBEF6E1D1}" presName="parentText" presStyleLbl="node1" presStyleIdx="0" presStyleCnt="3">
        <dgm:presLayoutVars>
          <dgm:chMax val="0"/>
          <dgm:bulletEnabled val="1"/>
        </dgm:presLayoutVars>
      </dgm:prSet>
      <dgm:spPr/>
      <dgm:t>
        <a:bodyPr/>
        <a:lstStyle/>
        <a:p>
          <a:endParaRPr lang="zh-CN" altLang="en-US"/>
        </a:p>
      </dgm:t>
    </dgm:pt>
    <dgm:pt modelId="{9DE79EE9-B8F6-45C9-82AE-3313A59D95C5}" type="pres">
      <dgm:prSet presAssocID="{27A29235-A0F1-420F-876D-8C81DE31A88B}" presName="spacer" presStyleCnt="0"/>
      <dgm:spPr/>
    </dgm:pt>
    <dgm:pt modelId="{E1B62953-AD70-400B-A806-B63FC34E9F21}" type="pres">
      <dgm:prSet presAssocID="{4FC77050-459E-4D01-BB91-D56B589498D9}" presName="parentText" presStyleLbl="node1" presStyleIdx="1" presStyleCnt="3">
        <dgm:presLayoutVars>
          <dgm:chMax val="0"/>
          <dgm:bulletEnabled val="1"/>
        </dgm:presLayoutVars>
      </dgm:prSet>
      <dgm:spPr/>
      <dgm:t>
        <a:bodyPr/>
        <a:lstStyle/>
        <a:p>
          <a:endParaRPr lang="zh-CN" altLang="en-US"/>
        </a:p>
      </dgm:t>
    </dgm:pt>
    <dgm:pt modelId="{3404EFB8-DCCF-4DCB-922E-96EDE4B47CBB}" type="pres">
      <dgm:prSet presAssocID="{AC2AFB90-4FDE-490C-965B-49252C1ECDC5}" presName="spacer" presStyleCnt="0"/>
      <dgm:spPr/>
    </dgm:pt>
    <dgm:pt modelId="{FDAAFE39-42A3-41A3-928E-5548CD4C7CA9}" type="pres">
      <dgm:prSet presAssocID="{5435D63D-C126-4412-B8BA-13A9CC51E987}" presName="parentText" presStyleLbl="node1" presStyleIdx="2" presStyleCnt="3">
        <dgm:presLayoutVars>
          <dgm:chMax val="0"/>
          <dgm:bulletEnabled val="1"/>
        </dgm:presLayoutVars>
      </dgm:prSet>
      <dgm:spPr/>
      <dgm:t>
        <a:bodyPr/>
        <a:lstStyle/>
        <a:p>
          <a:endParaRPr lang="zh-CN" altLang="en-US"/>
        </a:p>
      </dgm:t>
    </dgm:pt>
  </dgm:ptLst>
  <dgm:cxnLst>
    <dgm:cxn modelId="{C919EF44-E62D-40A4-9172-D91AF986E7CB}" srcId="{89D5C5AC-2B97-4CD3-9ADF-65F67833FEE3}" destId="{4FC77050-459E-4D01-BB91-D56B589498D9}" srcOrd="1" destOrd="0" parTransId="{1EEE230B-7E55-4484-93C3-D82B270F13A5}" sibTransId="{AC2AFB90-4FDE-490C-965B-49252C1ECDC5}"/>
    <dgm:cxn modelId="{C26BE1D7-C22C-42DF-91D0-C516B815F83B}" type="presOf" srcId="{4FC77050-459E-4D01-BB91-D56B589498D9}" destId="{E1B62953-AD70-400B-A806-B63FC34E9F21}" srcOrd="0" destOrd="0" presId="urn:microsoft.com/office/officeart/2005/8/layout/vList2"/>
    <dgm:cxn modelId="{A8A4F928-B9E5-49BD-A7BC-D5E1C0DF53C1}" srcId="{89D5C5AC-2B97-4CD3-9ADF-65F67833FEE3}" destId="{5435D63D-C126-4412-B8BA-13A9CC51E987}" srcOrd="2" destOrd="0" parTransId="{8DE949A6-678D-445C-9CB6-13343DCB9008}" sibTransId="{F964C48C-F088-4D1A-9323-91A71127ECF9}"/>
    <dgm:cxn modelId="{D392BA0C-7274-413A-9C81-73148E257B6C}" type="presOf" srcId="{5435D63D-C126-4412-B8BA-13A9CC51E987}" destId="{FDAAFE39-42A3-41A3-928E-5548CD4C7CA9}" srcOrd="0" destOrd="0" presId="urn:microsoft.com/office/officeart/2005/8/layout/vList2"/>
    <dgm:cxn modelId="{4B327917-651F-4342-BA02-44D664657B9E}" type="presOf" srcId="{89D5C5AC-2B97-4CD3-9ADF-65F67833FEE3}" destId="{71410EA0-082D-4FBF-BB78-0BCC43AD39D7}" srcOrd="0" destOrd="0" presId="urn:microsoft.com/office/officeart/2005/8/layout/vList2"/>
    <dgm:cxn modelId="{63109C6C-840E-488A-8E28-DF49A1EAEC57}" type="presOf" srcId="{6CCF3973-97F7-499E-8D4F-4BCBBEF6E1D1}" destId="{A453241E-6304-4BDB-8687-DF7503FA360D}" srcOrd="0" destOrd="0" presId="urn:microsoft.com/office/officeart/2005/8/layout/vList2"/>
    <dgm:cxn modelId="{B18D7379-5C5D-4021-9389-C299B840CA4D}" srcId="{89D5C5AC-2B97-4CD3-9ADF-65F67833FEE3}" destId="{6CCF3973-97F7-499E-8D4F-4BCBBEF6E1D1}" srcOrd="0" destOrd="0" parTransId="{28EA2857-D296-47A0-87DD-CE5D6DBA4511}" sibTransId="{27A29235-A0F1-420F-876D-8C81DE31A88B}"/>
    <dgm:cxn modelId="{9C2DAF77-8746-442A-82D4-431CCFFA71E3}" type="presParOf" srcId="{71410EA0-082D-4FBF-BB78-0BCC43AD39D7}" destId="{A453241E-6304-4BDB-8687-DF7503FA360D}" srcOrd="0" destOrd="0" presId="urn:microsoft.com/office/officeart/2005/8/layout/vList2"/>
    <dgm:cxn modelId="{75E66474-FDCB-4ECE-B1BF-440D6FEF8317}" type="presParOf" srcId="{71410EA0-082D-4FBF-BB78-0BCC43AD39D7}" destId="{9DE79EE9-B8F6-45C9-82AE-3313A59D95C5}" srcOrd="1" destOrd="0" presId="urn:microsoft.com/office/officeart/2005/8/layout/vList2"/>
    <dgm:cxn modelId="{FAA49B85-DA0E-4BBC-AA4A-D08C2F49757F}" type="presParOf" srcId="{71410EA0-082D-4FBF-BB78-0BCC43AD39D7}" destId="{E1B62953-AD70-400B-A806-B63FC34E9F21}" srcOrd="2" destOrd="0" presId="urn:microsoft.com/office/officeart/2005/8/layout/vList2"/>
    <dgm:cxn modelId="{6D1E02BA-13B0-4877-8A34-9D4CE4E57790}" type="presParOf" srcId="{71410EA0-082D-4FBF-BB78-0BCC43AD39D7}" destId="{3404EFB8-DCCF-4DCB-922E-96EDE4B47CBB}" srcOrd="3" destOrd="0" presId="urn:microsoft.com/office/officeart/2005/8/layout/vList2"/>
    <dgm:cxn modelId="{DFB8E7C8-4AC6-46E2-96F7-5D21F61FFDA3}" type="presParOf" srcId="{71410EA0-082D-4FBF-BB78-0BCC43AD39D7}" destId="{FDAAFE39-42A3-41A3-928E-5548CD4C7CA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3" csCatId="colorful" phldr="1"/>
      <dgm:spPr/>
      <dgm:t>
        <a:bodyPr/>
        <a:lstStyle/>
        <a:p>
          <a:endParaRPr lang="zh-CN" altLang="en-US"/>
        </a:p>
      </dgm:t>
    </dgm:pt>
    <dgm:pt modelId="{787D0C7C-AD22-493A-95E6-9CCFF4C95880}">
      <dgm:prSet phldrT="[文本]"/>
      <dgm:spPr/>
      <dgm:t>
        <a:bodyPr/>
        <a:lstStyle/>
        <a:p>
          <a:pPr algn="ctr"/>
          <a:r>
            <a:rPr lang="en-US" altLang="zh-CN" dirty="0" smtClean="0"/>
            <a:t>Sensor-centered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BEB75E78-402A-4206-8180-B52E2FA64440}" type="presOf" srcId="{787D0C7C-AD22-493A-95E6-9CCFF4C95880}" destId="{C0F68D50-DDCC-4039-AB62-A1F8851BCD44}" srcOrd="0" destOrd="0" presId="urn:microsoft.com/office/officeart/2005/8/layout/vList2"/>
    <dgm:cxn modelId="{3A8764AE-9E56-4A52-B7F9-7D83E424F0A9}" type="presOf" srcId="{14E65F11-3134-4FCC-BB49-6939E5CF009B}" destId="{A7A4E424-8FF0-4980-A1AD-DF96F3123C08}" srcOrd="0" destOrd="0" presId="urn:microsoft.com/office/officeart/2005/8/layout/vList2"/>
    <dgm:cxn modelId="{08A1E431-D01F-4614-8403-B7EFC50163A1}"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9CD4B04A-500A-4458-A17A-9391C96C1637}" type="presOf" srcId="{10A3F4D1-0127-4559-8A6D-B62FD10BD412}" destId="{54FAC965-86A9-4482-88B9-BB91A0FD8676}" srcOrd="0" destOrd="0" presId="urn:microsoft.com/office/officeart/2005/8/layout/vList2"/>
    <dgm:cxn modelId="{84F1F520-421F-4AD8-8563-78F062F85F8D}" type="presOf" srcId="{4F6153B5-D543-4025-BF25-A310590CF235}" destId="{22DE2191-EA15-40AD-91F1-E58C55339557}" srcOrd="0" destOrd="0" presId="urn:microsoft.com/office/officeart/2005/8/layout/vList2"/>
    <dgm:cxn modelId="{80D9B028-6177-487E-B482-6711263591C6}"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455CCBD1-1837-4C2A-BFDA-DBE09E8D291A}" type="presOf" srcId="{4F6153B5-D543-4025-BF25-A310590CF235}" destId="{22DE2191-EA15-40AD-91F1-E58C55339557}" srcOrd="0" destOrd="0" presId="urn:microsoft.com/office/officeart/2005/8/layout/vList2"/>
    <dgm:cxn modelId="{8584A870-846A-478E-A34C-FA716D961565}" type="presOf" srcId="{10A3F4D1-0127-4559-8A6D-B62FD10BD412}" destId="{54FAC965-86A9-4482-88B9-BB91A0FD8676}" srcOrd="0" destOrd="0" presId="urn:microsoft.com/office/officeart/2005/8/layout/vList2"/>
    <dgm:cxn modelId="{C56EAF8E-0AE4-4530-AB4D-EB02DC4039D1}"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259A12A-5584-4D76-B3E6-C160CDA8852A}" type="doc">
      <dgm:prSet loTypeId="urn:microsoft.com/office/officeart/2005/8/layout/vList6" loCatId="list" qsTypeId="urn:microsoft.com/office/officeart/2005/8/quickstyle/3d1" qsCatId="3D" csTypeId="urn:microsoft.com/office/officeart/2005/8/colors/colorful3" csCatId="colorful" phldr="1"/>
      <dgm:spPr/>
      <dgm:t>
        <a:bodyPr/>
        <a:lstStyle/>
        <a:p>
          <a:endParaRPr lang="zh-CN" altLang="en-US"/>
        </a:p>
      </dgm:t>
    </dgm:pt>
    <dgm:pt modelId="{B062351F-A44F-4302-B3F5-C1444ADCC486}">
      <dgm:prSet phldrT="[文本]"/>
      <dgm:spPr/>
      <dgm:t>
        <a:bodyPr/>
        <a:lstStyle/>
        <a:p>
          <a:r>
            <a:rPr lang="en-US" altLang="zh-CN" dirty="0" smtClean="0"/>
            <a:t>laser</a:t>
          </a:r>
          <a:endParaRPr lang="zh-CN" altLang="en-US" dirty="0"/>
        </a:p>
      </dgm:t>
    </dgm:pt>
    <dgm:pt modelId="{21E5023E-FF21-4A68-A970-7FC2D1BE403F}" type="parTrans" cxnId="{F114510E-FC69-4707-91CE-CAE6FDE29066}">
      <dgm:prSet/>
      <dgm:spPr/>
      <dgm:t>
        <a:bodyPr/>
        <a:lstStyle/>
        <a:p>
          <a:endParaRPr lang="zh-CN" altLang="en-US"/>
        </a:p>
      </dgm:t>
    </dgm:pt>
    <dgm:pt modelId="{1F6EEFF3-2231-4DD0-9E85-4CC4EF1D33CE}" type="sibTrans" cxnId="{F114510E-FC69-4707-91CE-CAE6FDE29066}">
      <dgm:prSet/>
      <dgm:spPr/>
      <dgm:t>
        <a:bodyPr/>
        <a:lstStyle/>
        <a:p>
          <a:endParaRPr lang="zh-CN" altLang="en-US"/>
        </a:p>
      </dgm:t>
    </dgm:pt>
    <dgm:pt modelId="{52714FA1-136D-4CCB-82FA-7F09241E974D}">
      <dgm:prSet phldrT="[文本]" custT="1"/>
      <dgm:spPr/>
      <dgm:t>
        <a:bodyPr/>
        <a:lstStyle/>
        <a:p>
          <a:r>
            <a:rPr lang="en-US" altLang="zh-CN" sz="3200" dirty="0" smtClean="0"/>
            <a:t>2610 * 361</a:t>
          </a:r>
          <a:endParaRPr lang="zh-CN" altLang="en-US" sz="3200" dirty="0"/>
        </a:p>
      </dgm:t>
    </dgm:pt>
    <dgm:pt modelId="{3590A263-6E3E-4383-83A2-88D71B4BB6EE}" type="parTrans" cxnId="{D910FFDD-1319-460A-A254-91F8705EAD91}">
      <dgm:prSet/>
      <dgm:spPr/>
      <dgm:t>
        <a:bodyPr/>
        <a:lstStyle/>
        <a:p>
          <a:endParaRPr lang="zh-CN" altLang="en-US"/>
        </a:p>
      </dgm:t>
    </dgm:pt>
    <dgm:pt modelId="{9D3AD48F-9D8A-48D6-89C9-43336EE9ED23}" type="sibTrans" cxnId="{D910FFDD-1319-460A-A254-91F8705EAD91}">
      <dgm:prSet/>
      <dgm:spPr/>
      <dgm:t>
        <a:bodyPr/>
        <a:lstStyle/>
        <a:p>
          <a:endParaRPr lang="zh-CN" altLang="en-US"/>
        </a:p>
      </dgm:t>
    </dgm:pt>
    <dgm:pt modelId="{8CF292C6-A256-48C3-8EB1-1CC1D6C50361}">
      <dgm:prSet phldrT="[文本]" custT="1"/>
      <dgm:spPr/>
      <dgm:t>
        <a:bodyPr/>
        <a:lstStyle/>
        <a:p>
          <a:r>
            <a:rPr lang="en-US" altLang="zh-CN" sz="3200" dirty="0" smtClean="0"/>
            <a:t>Laser point clouds</a:t>
          </a:r>
          <a:endParaRPr lang="zh-CN" altLang="en-US" sz="3200" dirty="0"/>
        </a:p>
      </dgm:t>
    </dgm:pt>
    <dgm:pt modelId="{F4E6C637-F3D9-4828-8DEB-FA80B03288F4}" type="parTrans" cxnId="{160106A1-1321-4E13-98AE-4029B056B650}">
      <dgm:prSet/>
      <dgm:spPr/>
      <dgm:t>
        <a:bodyPr/>
        <a:lstStyle/>
        <a:p>
          <a:endParaRPr lang="zh-CN" altLang="en-US"/>
        </a:p>
      </dgm:t>
    </dgm:pt>
    <dgm:pt modelId="{3361673C-7F3E-4CAC-8DDC-E995B1E2BEF5}" type="sibTrans" cxnId="{160106A1-1321-4E13-98AE-4029B056B650}">
      <dgm:prSet/>
      <dgm:spPr/>
      <dgm:t>
        <a:bodyPr/>
        <a:lstStyle/>
        <a:p>
          <a:endParaRPr lang="zh-CN" altLang="en-US"/>
        </a:p>
      </dgm:t>
    </dgm:pt>
    <dgm:pt modelId="{99991B09-2CC3-4F71-85CA-7697F15D1D44}">
      <dgm:prSet phldrT="[文本]"/>
      <dgm:spPr/>
      <dgm:t>
        <a:bodyPr/>
        <a:lstStyle/>
        <a:p>
          <a:r>
            <a:rPr lang="en-US" altLang="zh-CN" dirty="0" err="1" smtClean="0"/>
            <a:t>relMotion</a:t>
          </a:r>
          <a:endParaRPr lang="zh-CN" altLang="en-US" dirty="0"/>
        </a:p>
      </dgm:t>
    </dgm:pt>
    <dgm:pt modelId="{2FFE598C-53FC-48F3-B6E3-6E4ABA55148F}" type="parTrans" cxnId="{E0F60E8A-CC39-4482-AC98-C648F3B0313C}">
      <dgm:prSet/>
      <dgm:spPr/>
      <dgm:t>
        <a:bodyPr/>
        <a:lstStyle/>
        <a:p>
          <a:endParaRPr lang="zh-CN" altLang="en-US"/>
        </a:p>
      </dgm:t>
    </dgm:pt>
    <dgm:pt modelId="{EFF25602-2CF9-45D7-BD66-2C8BF4B8CAF0}" type="sibTrans" cxnId="{E0F60E8A-CC39-4482-AC98-C648F3B0313C}">
      <dgm:prSet/>
      <dgm:spPr/>
      <dgm:t>
        <a:bodyPr/>
        <a:lstStyle/>
        <a:p>
          <a:endParaRPr lang="zh-CN" altLang="en-US"/>
        </a:p>
      </dgm:t>
    </dgm:pt>
    <dgm:pt modelId="{FEF2B361-C73C-461F-BCC7-B79D7AA2F5CC}">
      <dgm:prSet phldrT="[文本]"/>
      <dgm:spPr/>
      <dgm:t>
        <a:bodyPr/>
        <a:lstStyle/>
        <a:p>
          <a:r>
            <a:rPr lang="en-US" altLang="zh-CN" dirty="0" smtClean="0"/>
            <a:t>3 * 2609</a:t>
          </a:r>
          <a:endParaRPr lang="zh-CN" altLang="en-US" dirty="0"/>
        </a:p>
      </dgm:t>
    </dgm:pt>
    <dgm:pt modelId="{9E7FEDB5-53DC-4D2C-8B65-168F6AC0EF94}" type="parTrans" cxnId="{EFB2848B-EABE-4013-B716-92ABC0DCAFA1}">
      <dgm:prSet/>
      <dgm:spPr/>
      <dgm:t>
        <a:bodyPr/>
        <a:lstStyle/>
        <a:p>
          <a:endParaRPr lang="zh-CN" altLang="en-US"/>
        </a:p>
      </dgm:t>
    </dgm:pt>
    <dgm:pt modelId="{B2E3370C-0A9D-4C09-97D7-50A6143E7FDF}" type="sibTrans" cxnId="{EFB2848B-EABE-4013-B716-92ABC0DCAFA1}">
      <dgm:prSet/>
      <dgm:spPr/>
      <dgm:t>
        <a:bodyPr/>
        <a:lstStyle/>
        <a:p>
          <a:endParaRPr lang="zh-CN" altLang="en-US"/>
        </a:p>
      </dgm:t>
    </dgm:pt>
    <dgm:pt modelId="{C067C4DA-6806-4A46-B796-13C38F97DDFC}">
      <dgm:prSet phldrT="[文本]"/>
      <dgm:spPr/>
      <dgm:t>
        <a:bodyPr/>
        <a:lstStyle/>
        <a:p>
          <a:r>
            <a:rPr lang="en-US" altLang="zh-CN" dirty="0" smtClean="0"/>
            <a:t>Relative motion</a:t>
          </a:r>
          <a:endParaRPr lang="zh-CN" altLang="en-US" dirty="0"/>
        </a:p>
      </dgm:t>
    </dgm:pt>
    <dgm:pt modelId="{41779FC0-FC7E-4F47-BB5C-5BED50474499}" type="parTrans" cxnId="{3B732D4C-F4C7-49BA-9C03-1FC75AC380FD}">
      <dgm:prSet/>
      <dgm:spPr/>
      <dgm:t>
        <a:bodyPr/>
        <a:lstStyle/>
        <a:p>
          <a:endParaRPr lang="zh-CN" altLang="en-US"/>
        </a:p>
      </dgm:t>
    </dgm:pt>
    <dgm:pt modelId="{301F59B9-0E7A-47F5-B23C-28F1A25B9ECC}" type="sibTrans" cxnId="{3B732D4C-F4C7-49BA-9C03-1FC75AC380FD}">
      <dgm:prSet/>
      <dgm:spPr/>
      <dgm:t>
        <a:bodyPr/>
        <a:lstStyle/>
        <a:p>
          <a:endParaRPr lang="zh-CN" altLang="en-US"/>
        </a:p>
      </dgm:t>
    </dgm:pt>
    <dgm:pt modelId="{EE2A75DB-9522-4226-A1BB-F60D2AD82FBD}">
      <dgm:prSet phldrT="[文本]"/>
      <dgm:spPr/>
      <dgm:t>
        <a:bodyPr/>
        <a:lstStyle/>
        <a:p>
          <a:r>
            <a:rPr lang="en-US" altLang="zh-CN" dirty="0" smtClean="0"/>
            <a:t>Translation and rotation</a:t>
          </a:r>
          <a:endParaRPr lang="zh-CN" altLang="en-US" dirty="0"/>
        </a:p>
      </dgm:t>
    </dgm:pt>
    <dgm:pt modelId="{03F5B91D-3257-4BF5-8B06-76A8B4D1B73A}" type="parTrans" cxnId="{1698F980-F7A9-4333-ADD0-EF5B19F08B76}">
      <dgm:prSet/>
      <dgm:spPr/>
      <dgm:t>
        <a:bodyPr/>
        <a:lstStyle/>
        <a:p>
          <a:endParaRPr lang="zh-CN" altLang="en-US"/>
        </a:p>
      </dgm:t>
    </dgm:pt>
    <dgm:pt modelId="{7243C688-8F4C-4347-922C-D954E9E748ED}" type="sibTrans" cxnId="{1698F980-F7A9-4333-ADD0-EF5B19F08B76}">
      <dgm:prSet/>
      <dgm:spPr/>
      <dgm:t>
        <a:bodyPr/>
        <a:lstStyle/>
        <a:p>
          <a:endParaRPr lang="zh-CN" altLang="en-US"/>
        </a:p>
      </dgm:t>
    </dgm:pt>
    <dgm:pt modelId="{8AF9223D-C099-4FA9-A655-0A18B32CF6DD}" type="pres">
      <dgm:prSet presAssocID="{1259A12A-5584-4D76-B3E6-C160CDA8852A}" presName="Name0" presStyleCnt="0">
        <dgm:presLayoutVars>
          <dgm:dir/>
          <dgm:animLvl val="lvl"/>
          <dgm:resizeHandles/>
        </dgm:presLayoutVars>
      </dgm:prSet>
      <dgm:spPr/>
      <dgm:t>
        <a:bodyPr/>
        <a:lstStyle/>
        <a:p>
          <a:endParaRPr lang="zh-CN" altLang="en-US"/>
        </a:p>
      </dgm:t>
    </dgm:pt>
    <dgm:pt modelId="{83EADA5C-AC9D-40BC-AE6B-5D9776248E9E}" type="pres">
      <dgm:prSet presAssocID="{B062351F-A44F-4302-B3F5-C1444ADCC486}" presName="linNode" presStyleCnt="0"/>
      <dgm:spPr/>
    </dgm:pt>
    <dgm:pt modelId="{6E9FB35C-7327-4162-AD5C-FA6155C3113C}" type="pres">
      <dgm:prSet presAssocID="{B062351F-A44F-4302-B3F5-C1444ADCC486}" presName="parentShp" presStyleLbl="node1" presStyleIdx="0" presStyleCnt="2">
        <dgm:presLayoutVars>
          <dgm:bulletEnabled val="1"/>
        </dgm:presLayoutVars>
      </dgm:prSet>
      <dgm:spPr/>
      <dgm:t>
        <a:bodyPr/>
        <a:lstStyle/>
        <a:p>
          <a:endParaRPr lang="zh-CN" altLang="en-US"/>
        </a:p>
      </dgm:t>
    </dgm:pt>
    <dgm:pt modelId="{707B7D68-3F39-453C-97D1-2F08967CE7A8}" type="pres">
      <dgm:prSet presAssocID="{B062351F-A44F-4302-B3F5-C1444ADCC486}" presName="childShp" presStyleLbl="bgAccFollowNode1" presStyleIdx="0" presStyleCnt="2">
        <dgm:presLayoutVars>
          <dgm:bulletEnabled val="1"/>
        </dgm:presLayoutVars>
      </dgm:prSet>
      <dgm:spPr/>
      <dgm:t>
        <a:bodyPr/>
        <a:lstStyle/>
        <a:p>
          <a:endParaRPr lang="zh-CN" altLang="en-US"/>
        </a:p>
      </dgm:t>
    </dgm:pt>
    <dgm:pt modelId="{A06C206D-B769-443B-A6A4-0960A6B71E95}" type="pres">
      <dgm:prSet presAssocID="{1F6EEFF3-2231-4DD0-9E85-4CC4EF1D33CE}" presName="spacing" presStyleCnt="0"/>
      <dgm:spPr/>
    </dgm:pt>
    <dgm:pt modelId="{4D8B45E5-F329-4EA5-ACC0-93AE57334282}" type="pres">
      <dgm:prSet presAssocID="{99991B09-2CC3-4F71-85CA-7697F15D1D44}" presName="linNode" presStyleCnt="0"/>
      <dgm:spPr/>
    </dgm:pt>
    <dgm:pt modelId="{479C4B1A-40CB-4D29-9411-014E62FF56D5}" type="pres">
      <dgm:prSet presAssocID="{99991B09-2CC3-4F71-85CA-7697F15D1D44}" presName="parentShp" presStyleLbl="node1" presStyleIdx="1" presStyleCnt="2">
        <dgm:presLayoutVars>
          <dgm:bulletEnabled val="1"/>
        </dgm:presLayoutVars>
      </dgm:prSet>
      <dgm:spPr/>
      <dgm:t>
        <a:bodyPr/>
        <a:lstStyle/>
        <a:p>
          <a:endParaRPr lang="zh-CN" altLang="en-US"/>
        </a:p>
      </dgm:t>
    </dgm:pt>
    <dgm:pt modelId="{203F3144-599F-48D0-8105-5C7BEFA2518C}" type="pres">
      <dgm:prSet presAssocID="{99991B09-2CC3-4F71-85CA-7697F15D1D44}" presName="childShp" presStyleLbl="bgAccFollowNode1" presStyleIdx="1" presStyleCnt="2">
        <dgm:presLayoutVars>
          <dgm:bulletEnabled val="1"/>
        </dgm:presLayoutVars>
      </dgm:prSet>
      <dgm:spPr/>
      <dgm:t>
        <a:bodyPr/>
        <a:lstStyle/>
        <a:p>
          <a:endParaRPr lang="zh-CN" altLang="en-US"/>
        </a:p>
      </dgm:t>
    </dgm:pt>
  </dgm:ptLst>
  <dgm:cxnLst>
    <dgm:cxn modelId="{D910FFDD-1319-460A-A254-91F8705EAD91}" srcId="{B062351F-A44F-4302-B3F5-C1444ADCC486}" destId="{52714FA1-136D-4CCB-82FA-7F09241E974D}" srcOrd="0" destOrd="0" parTransId="{3590A263-6E3E-4383-83A2-88D71B4BB6EE}" sibTransId="{9D3AD48F-9D8A-48D6-89C9-43336EE9ED23}"/>
    <dgm:cxn modelId="{E339B5DF-C639-4F34-A927-3289090DEB60}" type="presOf" srcId="{52714FA1-136D-4CCB-82FA-7F09241E974D}" destId="{707B7D68-3F39-453C-97D1-2F08967CE7A8}" srcOrd="0" destOrd="0" presId="urn:microsoft.com/office/officeart/2005/8/layout/vList6"/>
    <dgm:cxn modelId="{3222721F-E8DB-415C-AC9F-AD45540F5741}" type="presOf" srcId="{B062351F-A44F-4302-B3F5-C1444ADCC486}" destId="{6E9FB35C-7327-4162-AD5C-FA6155C3113C}" srcOrd="0" destOrd="0" presId="urn:microsoft.com/office/officeart/2005/8/layout/vList6"/>
    <dgm:cxn modelId="{22091190-018F-4256-A0B3-BAE450928EC8}" type="presOf" srcId="{EE2A75DB-9522-4226-A1BB-F60D2AD82FBD}" destId="{203F3144-599F-48D0-8105-5C7BEFA2518C}" srcOrd="0" destOrd="2" presId="urn:microsoft.com/office/officeart/2005/8/layout/vList6"/>
    <dgm:cxn modelId="{2C1A89B2-DBA4-4CBF-95F2-DB1432634706}" type="presOf" srcId="{FEF2B361-C73C-461F-BCC7-B79D7AA2F5CC}" destId="{203F3144-599F-48D0-8105-5C7BEFA2518C}" srcOrd="0" destOrd="0" presId="urn:microsoft.com/office/officeart/2005/8/layout/vList6"/>
    <dgm:cxn modelId="{EFB2848B-EABE-4013-B716-92ABC0DCAFA1}" srcId="{99991B09-2CC3-4F71-85CA-7697F15D1D44}" destId="{FEF2B361-C73C-461F-BCC7-B79D7AA2F5CC}" srcOrd="0" destOrd="0" parTransId="{9E7FEDB5-53DC-4D2C-8B65-168F6AC0EF94}" sibTransId="{B2E3370C-0A9D-4C09-97D7-50A6143E7FDF}"/>
    <dgm:cxn modelId="{160106A1-1321-4E13-98AE-4029B056B650}" srcId="{B062351F-A44F-4302-B3F5-C1444ADCC486}" destId="{8CF292C6-A256-48C3-8EB1-1CC1D6C50361}" srcOrd="1" destOrd="0" parTransId="{F4E6C637-F3D9-4828-8DEB-FA80B03288F4}" sibTransId="{3361673C-7F3E-4CAC-8DDC-E995B1E2BEF5}"/>
    <dgm:cxn modelId="{0EB502D3-3183-4477-AA8D-CF7AC911C9CC}" type="presOf" srcId="{99991B09-2CC3-4F71-85CA-7697F15D1D44}" destId="{479C4B1A-40CB-4D29-9411-014E62FF56D5}" srcOrd="0" destOrd="0" presId="urn:microsoft.com/office/officeart/2005/8/layout/vList6"/>
    <dgm:cxn modelId="{8193C124-7E22-4AB2-B373-FAA2B7804EE8}" type="presOf" srcId="{1259A12A-5584-4D76-B3E6-C160CDA8852A}" destId="{8AF9223D-C099-4FA9-A655-0A18B32CF6DD}" srcOrd="0" destOrd="0" presId="urn:microsoft.com/office/officeart/2005/8/layout/vList6"/>
    <dgm:cxn modelId="{1698F980-F7A9-4333-ADD0-EF5B19F08B76}" srcId="{99991B09-2CC3-4F71-85CA-7697F15D1D44}" destId="{EE2A75DB-9522-4226-A1BB-F60D2AD82FBD}" srcOrd="2" destOrd="0" parTransId="{03F5B91D-3257-4BF5-8B06-76A8B4D1B73A}" sibTransId="{7243C688-8F4C-4347-922C-D954E9E748ED}"/>
    <dgm:cxn modelId="{3B732D4C-F4C7-49BA-9C03-1FC75AC380FD}" srcId="{99991B09-2CC3-4F71-85CA-7697F15D1D44}" destId="{C067C4DA-6806-4A46-B796-13C38F97DDFC}" srcOrd="1" destOrd="0" parTransId="{41779FC0-FC7E-4F47-BB5C-5BED50474499}" sibTransId="{301F59B9-0E7A-47F5-B23C-28F1A25B9ECC}"/>
    <dgm:cxn modelId="{F3D68A47-48C4-4E31-9D96-532231B6DDB6}" type="presOf" srcId="{C067C4DA-6806-4A46-B796-13C38F97DDFC}" destId="{203F3144-599F-48D0-8105-5C7BEFA2518C}" srcOrd="0" destOrd="1" presId="urn:microsoft.com/office/officeart/2005/8/layout/vList6"/>
    <dgm:cxn modelId="{FF604C41-CD8B-4528-8570-DB41AEBC6A96}" type="presOf" srcId="{8CF292C6-A256-48C3-8EB1-1CC1D6C50361}" destId="{707B7D68-3F39-453C-97D1-2F08967CE7A8}" srcOrd="0" destOrd="1" presId="urn:microsoft.com/office/officeart/2005/8/layout/vList6"/>
    <dgm:cxn modelId="{E0F60E8A-CC39-4482-AC98-C648F3B0313C}" srcId="{1259A12A-5584-4D76-B3E6-C160CDA8852A}" destId="{99991B09-2CC3-4F71-85CA-7697F15D1D44}" srcOrd="1" destOrd="0" parTransId="{2FFE598C-53FC-48F3-B6E3-6E4ABA55148F}" sibTransId="{EFF25602-2CF9-45D7-BD66-2C8BF4B8CAF0}"/>
    <dgm:cxn modelId="{F114510E-FC69-4707-91CE-CAE6FDE29066}" srcId="{1259A12A-5584-4D76-B3E6-C160CDA8852A}" destId="{B062351F-A44F-4302-B3F5-C1444ADCC486}" srcOrd="0" destOrd="0" parTransId="{21E5023E-FF21-4A68-A970-7FC2D1BE403F}" sibTransId="{1F6EEFF3-2231-4DD0-9E85-4CC4EF1D33CE}"/>
    <dgm:cxn modelId="{A0A3ED46-3EA0-4374-BE51-B1D47D399D3B}" type="presParOf" srcId="{8AF9223D-C099-4FA9-A655-0A18B32CF6DD}" destId="{83EADA5C-AC9D-40BC-AE6B-5D9776248E9E}" srcOrd="0" destOrd="0" presId="urn:microsoft.com/office/officeart/2005/8/layout/vList6"/>
    <dgm:cxn modelId="{DF3DEE07-301C-45BC-9903-7C25B99C6B32}" type="presParOf" srcId="{83EADA5C-AC9D-40BC-AE6B-5D9776248E9E}" destId="{6E9FB35C-7327-4162-AD5C-FA6155C3113C}" srcOrd="0" destOrd="0" presId="urn:microsoft.com/office/officeart/2005/8/layout/vList6"/>
    <dgm:cxn modelId="{BB501BA9-5ADD-40C2-8357-42D9279CF462}" type="presParOf" srcId="{83EADA5C-AC9D-40BC-AE6B-5D9776248E9E}" destId="{707B7D68-3F39-453C-97D1-2F08967CE7A8}" srcOrd="1" destOrd="0" presId="urn:microsoft.com/office/officeart/2005/8/layout/vList6"/>
    <dgm:cxn modelId="{4D81F6ED-3765-4D50-8B78-A8FEB41EBF7C}" type="presParOf" srcId="{8AF9223D-C099-4FA9-A655-0A18B32CF6DD}" destId="{A06C206D-B769-443B-A6A4-0960A6B71E95}" srcOrd="1" destOrd="0" presId="urn:microsoft.com/office/officeart/2005/8/layout/vList6"/>
    <dgm:cxn modelId="{78B47E43-1C64-4527-BF01-1A3416087BEF}" type="presParOf" srcId="{8AF9223D-C099-4FA9-A655-0A18B32CF6DD}" destId="{4D8B45E5-F329-4EA5-ACC0-93AE57334282}" srcOrd="2" destOrd="0" presId="urn:microsoft.com/office/officeart/2005/8/layout/vList6"/>
    <dgm:cxn modelId="{60B3B95D-570B-4BCA-A9EF-B0793B89B1AE}" type="presParOf" srcId="{4D8B45E5-F329-4EA5-ACC0-93AE57334282}" destId="{479C4B1A-40CB-4D29-9411-014E62FF56D5}" srcOrd="0" destOrd="0" presId="urn:microsoft.com/office/officeart/2005/8/layout/vList6"/>
    <dgm:cxn modelId="{A8D69CB9-8A10-4552-A160-2182D7DBFB98}" type="presParOf" srcId="{4D8B45E5-F329-4EA5-ACC0-93AE57334282}" destId="{203F3144-599F-48D0-8105-5C7BEFA251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05A2B0-6459-4953-9010-5E9610916D7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E01F6272-659D-40C2-901A-2E5B8EA6E964}">
      <dgm:prSet/>
      <dgm:spPr/>
      <dgm:t>
        <a:bodyPr/>
        <a:lstStyle/>
        <a:p>
          <a:pPr rtl="0"/>
          <a:r>
            <a:rPr lang="en-US" b="1" dirty="0" smtClean="0">
              <a:solidFill>
                <a:srgbClr val="FF0000"/>
              </a:solidFill>
            </a:rPr>
            <a:t>NOTE</a:t>
          </a:r>
          <a:r>
            <a:rPr lang="en-US" b="0" dirty="0" smtClean="0">
              <a:solidFill>
                <a:srgbClr val="FF0000"/>
              </a:solidFill>
            </a:rPr>
            <a:t>: </a:t>
          </a:r>
          <a:r>
            <a:rPr lang="en-US" b="0" dirty="0" smtClean="0"/>
            <a:t>The </a:t>
          </a:r>
          <a:r>
            <a:rPr lang="en-US" b="1" dirty="0" smtClean="0">
              <a:solidFill>
                <a:srgbClr val="FF0000"/>
              </a:solidFill>
            </a:rPr>
            <a:t>p26</a:t>
          </a:r>
          <a:r>
            <a:rPr lang="en-US" b="0" dirty="0" smtClean="0"/>
            <a:t> employs the object </a:t>
          </a:r>
          <a:r>
            <a:rPr lang="en-US" b="1" i="1" dirty="0" err="1" smtClean="0">
              <a:solidFill>
                <a:srgbClr val="FFC000"/>
              </a:solidFill>
            </a:rPr>
            <a:t>VideoWriter</a:t>
          </a:r>
          <a:r>
            <a:rPr lang="en-US" b="0" dirty="0" smtClean="0"/>
            <a:t> and is debugged on </a:t>
          </a:r>
          <a:r>
            <a:rPr lang="en-US" b="0" dirty="0" err="1" smtClean="0"/>
            <a:t>Matlab</a:t>
          </a:r>
          <a:r>
            <a:rPr lang="en-US" b="0" dirty="0" smtClean="0"/>
            <a:t> 2013a, it might be not compatible with the version before 2011b.  </a:t>
          </a:r>
          <a:endParaRPr lang="zh-CN" b="0" dirty="0"/>
        </a:p>
      </dgm:t>
    </dgm:pt>
    <dgm:pt modelId="{0923306A-BA0D-44D6-9093-8CDE5F7BE59A}" type="parTrans" cxnId="{24BD6639-3820-409E-A2EA-73243BCE423F}">
      <dgm:prSet/>
      <dgm:spPr/>
      <dgm:t>
        <a:bodyPr/>
        <a:lstStyle/>
        <a:p>
          <a:endParaRPr lang="zh-CN" altLang="en-US"/>
        </a:p>
      </dgm:t>
    </dgm:pt>
    <dgm:pt modelId="{4ED964F7-7247-4EA0-B948-80456CFF4D74}" type="sibTrans" cxnId="{24BD6639-3820-409E-A2EA-73243BCE423F}">
      <dgm:prSet/>
      <dgm:spPr/>
      <dgm:t>
        <a:bodyPr/>
        <a:lstStyle/>
        <a:p>
          <a:endParaRPr lang="zh-CN" altLang="en-US"/>
        </a:p>
      </dgm:t>
    </dgm:pt>
    <dgm:pt modelId="{72B11A54-5A57-45D9-8444-375625C7943E}" type="pres">
      <dgm:prSet presAssocID="{CE05A2B0-6459-4953-9010-5E9610916D7E}" presName="linear" presStyleCnt="0">
        <dgm:presLayoutVars>
          <dgm:animLvl val="lvl"/>
          <dgm:resizeHandles val="exact"/>
        </dgm:presLayoutVars>
      </dgm:prSet>
      <dgm:spPr/>
      <dgm:t>
        <a:bodyPr/>
        <a:lstStyle/>
        <a:p>
          <a:endParaRPr lang="zh-CN" altLang="en-US"/>
        </a:p>
      </dgm:t>
    </dgm:pt>
    <dgm:pt modelId="{72428F72-C3B4-41EA-8FE5-3F8D2EE00984}" type="pres">
      <dgm:prSet presAssocID="{E01F6272-659D-40C2-901A-2E5B8EA6E964}" presName="parentText" presStyleLbl="node1" presStyleIdx="0" presStyleCnt="1" custLinFactNeighborX="-1197" custLinFactNeighborY="-447">
        <dgm:presLayoutVars>
          <dgm:chMax val="0"/>
          <dgm:bulletEnabled val="1"/>
        </dgm:presLayoutVars>
      </dgm:prSet>
      <dgm:spPr/>
      <dgm:t>
        <a:bodyPr/>
        <a:lstStyle/>
        <a:p>
          <a:endParaRPr lang="zh-CN" altLang="en-US"/>
        </a:p>
      </dgm:t>
    </dgm:pt>
  </dgm:ptLst>
  <dgm:cxnLst>
    <dgm:cxn modelId="{3E56B36C-A577-4BEF-853A-2D6D11D19C16}" type="presOf" srcId="{CE05A2B0-6459-4953-9010-5E9610916D7E}" destId="{72B11A54-5A57-45D9-8444-375625C7943E}" srcOrd="0" destOrd="0" presId="urn:microsoft.com/office/officeart/2005/8/layout/vList2"/>
    <dgm:cxn modelId="{FD9E12EC-4980-4EDB-B6B7-6395BB49DBB5}" type="presOf" srcId="{E01F6272-659D-40C2-901A-2E5B8EA6E964}" destId="{72428F72-C3B4-41EA-8FE5-3F8D2EE00984}" srcOrd="0" destOrd="0" presId="urn:microsoft.com/office/officeart/2005/8/layout/vList2"/>
    <dgm:cxn modelId="{24BD6639-3820-409E-A2EA-73243BCE423F}" srcId="{CE05A2B0-6459-4953-9010-5E9610916D7E}" destId="{E01F6272-659D-40C2-901A-2E5B8EA6E964}" srcOrd="0" destOrd="0" parTransId="{0923306A-BA0D-44D6-9093-8CDE5F7BE59A}" sibTransId="{4ED964F7-7247-4EA0-B948-80456CFF4D74}"/>
    <dgm:cxn modelId="{F26F3B3E-7979-4FB8-B164-1D4EDC2AC407}" type="presParOf" srcId="{72B11A54-5A57-45D9-8444-375625C7943E}" destId="{72428F72-C3B4-41EA-8FE5-3F8D2EE0098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1170AB-9634-49D0-806A-6EA8B8C19373}"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AD5BF52B-1D51-46A1-9D72-06A51B7B78BF}">
      <dgm:prSet/>
      <dgm:spPr/>
      <dgm:t>
        <a:bodyPr/>
        <a:lstStyle/>
        <a:p>
          <a:pPr rtl="0"/>
          <a:r>
            <a:rPr lang="en-US" dirty="0" smtClean="0"/>
            <a:t>Cartesian coordinate system </a:t>
          </a:r>
          <a:endParaRPr lang="zh-CN" dirty="0"/>
        </a:p>
      </dgm:t>
    </dgm:pt>
    <dgm:pt modelId="{4FC5A2E4-F322-40C2-B3BF-A19A837E234B}" type="parTrans" cxnId="{3B977EE8-1898-48BB-9182-6D4870ED81E0}">
      <dgm:prSet/>
      <dgm:spPr/>
      <dgm:t>
        <a:bodyPr/>
        <a:lstStyle/>
        <a:p>
          <a:endParaRPr lang="zh-CN" altLang="en-US"/>
        </a:p>
      </dgm:t>
    </dgm:pt>
    <dgm:pt modelId="{43FF814A-F83C-41CE-9DE9-6F3BE2B01410}" type="sibTrans" cxnId="{3B977EE8-1898-48BB-9182-6D4870ED81E0}">
      <dgm:prSet/>
      <dgm:spPr/>
      <dgm:t>
        <a:bodyPr/>
        <a:lstStyle/>
        <a:p>
          <a:endParaRPr lang="zh-CN" altLang="en-US"/>
        </a:p>
      </dgm:t>
    </dgm:pt>
    <dgm:pt modelId="{96B29B6F-344E-4BA5-9674-577C038CA025}">
      <dgm:prSet/>
      <dgm:spPr/>
      <dgm:t>
        <a:bodyPr/>
        <a:lstStyle/>
        <a:p>
          <a:pPr rtl="0"/>
          <a:r>
            <a:rPr lang="en-US" dirty="0" smtClean="0"/>
            <a:t>a coordinate system that specifies each point uniquely in a plane by a pair of numerical coordinates, which are the signed distances from the point to two fixed perpendicular directed lines, measured in the same unit of length. </a:t>
          </a:r>
          <a:endParaRPr lang="zh-CN" dirty="0"/>
        </a:p>
      </dgm:t>
    </dgm:pt>
    <dgm:pt modelId="{D074E7AD-03FD-4370-B11C-182F2FBA21D9}" type="parTrans" cxnId="{8B2A30F7-180F-4D65-A169-77B28020FEDA}">
      <dgm:prSet/>
      <dgm:spPr/>
      <dgm:t>
        <a:bodyPr/>
        <a:lstStyle/>
        <a:p>
          <a:endParaRPr lang="zh-CN" altLang="en-US"/>
        </a:p>
      </dgm:t>
    </dgm:pt>
    <dgm:pt modelId="{0299E374-4DCA-4B16-AEAC-027C0F81693B}" type="sibTrans" cxnId="{8B2A30F7-180F-4D65-A169-77B28020FEDA}">
      <dgm:prSet/>
      <dgm:spPr/>
      <dgm:t>
        <a:bodyPr/>
        <a:lstStyle/>
        <a:p>
          <a:endParaRPr lang="zh-CN" altLang="en-US"/>
        </a:p>
      </dgm:t>
    </dgm:pt>
    <dgm:pt modelId="{F3AEE78F-9454-454D-AB40-5856BFB8000B}">
      <dgm:prSet/>
      <dgm:spPr/>
      <dgm:t>
        <a:bodyPr/>
        <a:lstStyle/>
        <a:p>
          <a:pPr rtl="0"/>
          <a:r>
            <a:rPr lang="en-US" dirty="0" smtClean="0"/>
            <a:t>Each reference line is called a coordinate axis or just axis of the system.</a:t>
          </a:r>
          <a:endParaRPr lang="zh-CN" dirty="0"/>
        </a:p>
      </dgm:t>
    </dgm:pt>
    <dgm:pt modelId="{4D233041-76FF-475E-9A55-FE5F1924CA90}" type="parTrans" cxnId="{E5C96F8E-7CC1-4DEE-9899-756D1BE5D868}">
      <dgm:prSet/>
      <dgm:spPr/>
      <dgm:t>
        <a:bodyPr/>
        <a:lstStyle/>
        <a:p>
          <a:endParaRPr lang="zh-CN" altLang="en-US"/>
        </a:p>
      </dgm:t>
    </dgm:pt>
    <dgm:pt modelId="{A2AA8E7E-19DF-438F-80EC-31846356AA74}" type="sibTrans" cxnId="{E5C96F8E-7CC1-4DEE-9899-756D1BE5D868}">
      <dgm:prSet/>
      <dgm:spPr/>
      <dgm:t>
        <a:bodyPr/>
        <a:lstStyle/>
        <a:p>
          <a:endParaRPr lang="zh-CN" altLang="en-US"/>
        </a:p>
      </dgm:t>
    </dgm:pt>
    <dgm:pt modelId="{C6B8F3A0-7658-400C-885D-E5DE678866A2}">
      <dgm:prSet/>
      <dgm:spPr/>
      <dgm:t>
        <a:bodyPr/>
        <a:lstStyle/>
        <a:p>
          <a:pPr rtl="0"/>
          <a:r>
            <a:rPr lang="en-US" dirty="0" smtClean="0"/>
            <a:t>the point where they meet is its origin, usually at ordered pair (0, 0).</a:t>
          </a:r>
          <a:endParaRPr lang="zh-CN" dirty="0"/>
        </a:p>
      </dgm:t>
    </dgm:pt>
    <dgm:pt modelId="{F6457E41-668C-4E38-B99F-996A46371152}" type="parTrans" cxnId="{89484489-DAEC-4E6A-AFBA-11F28FCA6662}">
      <dgm:prSet/>
      <dgm:spPr/>
      <dgm:t>
        <a:bodyPr/>
        <a:lstStyle/>
        <a:p>
          <a:endParaRPr lang="zh-CN" altLang="en-US"/>
        </a:p>
      </dgm:t>
    </dgm:pt>
    <dgm:pt modelId="{067CEC2E-D593-4DDB-BB95-D2ACF3D4223B}" type="sibTrans" cxnId="{89484489-DAEC-4E6A-AFBA-11F28FCA6662}">
      <dgm:prSet/>
      <dgm:spPr/>
      <dgm:t>
        <a:bodyPr/>
        <a:lstStyle/>
        <a:p>
          <a:endParaRPr lang="zh-CN" altLang="en-US"/>
        </a:p>
      </dgm:t>
    </dgm:pt>
    <dgm:pt modelId="{8E68B852-63D0-4278-B7CE-16F5E9B2E41F}" type="pres">
      <dgm:prSet presAssocID="{1F1170AB-9634-49D0-806A-6EA8B8C19373}" presName="Name0" presStyleCnt="0">
        <dgm:presLayoutVars>
          <dgm:dir/>
          <dgm:animLvl val="lvl"/>
          <dgm:resizeHandles val="exact"/>
        </dgm:presLayoutVars>
      </dgm:prSet>
      <dgm:spPr/>
      <dgm:t>
        <a:bodyPr/>
        <a:lstStyle/>
        <a:p>
          <a:endParaRPr lang="zh-CN" altLang="en-US"/>
        </a:p>
      </dgm:t>
    </dgm:pt>
    <dgm:pt modelId="{B905C8C8-EC3E-4822-8387-734674AB9B89}" type="pres">
      <dgm:prSet presAssocID="{AD5BF52B-1D51-46A1-9D72-06A51B7B78BF}" presName="linNode" presStyleCnt="0"/>
      <dgm:spPr/>
    </dgm:pt>
    <dgm:pt modelId="{F41612FA-6981-4DBB-8E0D-2C4BFFADADAB}" type="pres">
      <dgm:prSet presAssocID="{AD5BF52B-1D51-46A1-9D72-06A51B7B78BF}" presName="parentText" presStyleLbl="node1" presStyleIdx="0" presStyleCnt="1">
        <dgm:presLayoutVars>
          <dgm:chMax val="1"/>
          <dgm:bulletEnabled val="1"/>
        </dgm:presLayoutVars>
      </dgm:prSet>
      <dgm:spPr/>
      <dgm:t>
        <a:bodyPr/>
        <a:lstStyle/>
        <a:p>
          <a:endParaRPr lang="zh-CN" altLang="en-US"/>
        </a:p>
      </dgm:t>
    </dgm:pt>
    <dgm:pt modelId="{800A6155-B36B-4992-8C10-454FBAF4ABEA}" type="pres">
      <dgm:prSet presAssocID="{AD5BF52B-1D51-46A1-9D72-06A51B7B78BF}" presName="descendantText" presStyleLbl="alignAccFollowNode1" presStyleIdx="0" presStyleCnt="1">
        <dgm:presLayoutVars>
          <dgm:bulletEnabled val="1"/>
        </dgm:presLayoutVars>
      </dgm:prSet>
      <dgm:spPr/>
      <dgm:t>
        <a:bodyPr/>
        <a:lstStyle/>
        <a:p>
          <a:endParaRPr lang="zh-CN" altLang="en-US"/>
        </a:p>
      </dgm:t>
    </dgm:pt>
  </dgm:ptLst>
  <dgm:cxnLst>
    <dgm:cxn modelId="{75B3A9D2-25FE-4750-942A-171FF45A6A90}" type="presOf" srcId="{96B29B6F-344E-4BA5-9674-577C038CA025}" destId="{800A6155-B36B-4992-8C10-454FBAF4ABEA}" srcOrd="0" destOrd="0" presId="urn:microsoft.com/office/officeart/2005/8/layout/vList5"/>
    <dgm:cxn modelId="{3B977EE8-1898-48BB-9182-6D4870ED81E0}" srcId="{1F1170AB-9634-49D0-806A-6EA8B8C19373}" destId="{AD5BF52B-1D51-46A1-9D72-06A51B7B78BF}" srcOrd="0" destOrd="0" parTransId="{4FC5A2E4-F322-40C2-B3BF-A19A837E234B}" sibTransId="{43FF814A-F83C-41CE-9DE9-6F3BE2B01410}"/>
    <dgm:cxn modelId="{2B36E66A-F491-4D97-A932-9DB9B1C46658}" type="presOf" srcId="{1F1170AB-9634-49D0-806A-6EA8B8C19373}" destId="{8E68B852-63D0-4278-B7CE-16F5E9B2E41F}" srcOrd="0" destOrd="0" presId="urn:microsoft.com/office/officeart/2005/8/layout/vList5"/>
    <dgm:cxn modelId="{005DDADD-9780-4812-953F-5731F7B112EB}" type="presOf" srcId="{AD5BF52B-1D51-46A1-9D72-06A51B7B78BF}" destId="{F41612FA-6981-4DBB-8E0D-2C4BFFADADAB}" srcOrd="0" destOrd="0" presId="urn:microsoft.com/office/officeart/2005/8/layout/vList5"/>
    <dgm:cxn modelId="{8B2A30F7-180F-4D65-A169-77B28020FEDA}" srcId="{AD5BF52B-1D51-46A1-9D72-06A51B7B78BF}" destId="{96B29B6F-344E-4BA5-9674-577C038CA025}" srcOrd="0" destOrd="0" parTransId="{D074E7AD-03FD-4370-B11C-182F2FBA21D9}" sibTransId="{0299E374-4DCA-4B16-AEAC-027C0F81693B}"/>
    <dgm:cxn modelId="{A69FBFC7-8BE4-4DCF-8562-53AF1C4AEEB6}" type="presOf" srcId="{F3AEE78F-9454-454D-AB40-5856BFB8000B}" destId="{800A6155-B36B-4992-8C10-454FBAF4ABEA}" srcOrd="0" destOrd="1" presId="urn:microsoft.com/office/officeart/2005/8/layout/vList5"/>
    <dgm:cxn modelId="{89484489-DAEC-4E6A-AFBA-11F28FCA6662}" srcId="{AD5BF52B-1D51-46A1-9D72-06A51B7B78BF}" destId="{C6B8F3A0-7658-400C-885D-E5DE678866A2}" srcOrd="2" destOrd="0" parTransId="{F6457E41-668C-4E38-B99F-996A46371152}" sibTransId="{067CEC2E-D593-4DDB-BB95-D2ACF3D4223B}"/>
    <dgm:cxn modelId="{10F275B2-A877-4E98-92F1-E75A413557EA}" type="presOf" srcId="{C6B8F3A0-7658-400C-885D-E5DE678866A2}" destId="{800A6155-B36B-4992-8C10-454FBAF4ABEA}" srcOrd="0" destOrd="2" presId="urn:microsoft.com/office/officeart/2005/8/layout/vList5"/>
    <dgm:cxn modelId="{E5C96F8E-7CC1-4DEE-9899-756D1BE5D868}" srcId="{AD5BF52B-1D51-46A1-9D72-06A51B7B78BF}" destId="{F3AEE78F-9454-454D-AB40-5856BFB8000B}" srcOrd="1" destOrd="0" parTransId="{4D233041-76FF-475E-9A55-FE5F1924CA90}" sibTransId="{A2AA8E7E-19DF-438F-80EC-31846356AA74}"/>
    <dgm:cxn modelId="{D1B2F3D6-2D72-49E3-A6A1-EC4FD093F470}" type="presParOf" srcId="{8E68B852-63D0-4278-B7CE-16F5E9B2E41F}" destId="{B905C8C8-EC3E-4822-8387-734674AB9B89}" srcOrd="0" destOrd="0" presId="urn:microsoft.com/office/officeart/2005/8/layout/vList5"/>
    <dgm:cxn modelId="{CA22B59F-A758-439D-9901-C3CB5E687F87}" type="presParOf" srcId="{B905C8C8-EC3E-4822-8387-734674AB9B89}" destId="{F41612FA-6981-4DBB-8E0D-2C4BFFADADAB}" srcOrd="0" destOrd="0" presId="urn:microsoft.com/office/officeart/2005/8/layout/vList5"/>
    <dgm:cxn modelId="{6716457D-5D0F-4162-9823-AB6FFD15CFDA}" type="presParOf" srcId="{B905C8C8-EC3E-4822-8387-734674AB9B89}" destId="{800A6155-B36B-4992-8C10-454FBAF4ABE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1170AB-9634-49D0-806A-6EA8B8C19373}" type="doc">
      <dgm:prSet loTypeId="urn:microsoft.com/office/officeart/2005/8/layout/vList5" loCatId="list" qsTypeId="urn:microsoft.com/office/officeart/2005/8/quickstyle/3d1" qsCatId="3D" csTypeId="urn:microsoft.com/office/officeart/2005/8/colors/colorful2" csCatId="colorful" phldr="1"/>
      <dgm:spPr/>
      <dgm:t>
        <a:bodyPr/>
        <a:lstStyle/>
        <a:p>
          <a:endParaRPr lang="zh-CN" altLang="en-US"/>
        </a:p>
      </dgm:t>
    </dgm:pt>
    <dgm:pt modelId="{AD5BF52B-1D51-46A1-9D72-06A51B7B78BF}">
      <dgm:prSet/>
      <dgm:spPr/>
      <dgm:t>
        <a:bodyPr/>
        <a:lstStyle/>
        <a:p>
          <a:pPr rtl="0"/>
          <a:r>
            <a:rPr lang="en-US" altLang="zh-CN" dirty="0" smtClean="0"/>
            <a:t>Polar coordinate system</a:t>
          </a:r>
          <a:endParaRPr lang="zh-CN" dirty="0"/>
        </a:p>
      </dgm:t>
    </dgm:pt>
    <dgm:pt modelId="{4FC5A2E4-F322-40C2-B3BF-A19A837E234B}" type="parTrans" cxnId="{3B977EE8-1898-48BB-9182-6D4870ED81E0}">
      <dgm:prSet/>
      <dgm:spPr/>
      <dgm:t>
        <a:bodyPr/>
        <a:lstStyle/>
        <a:p>
          <a:endParaRPr lang="zh-CN" altLang="en-US"/>
        </a:p>
      </dgm:t>
    </dgm:pt>
    <dgm:pt modelId="{43FF814A-F83C-41CE-9DE9-6F3BE2B01410}" type="sibTrans" cxnId="{3B977EE8-1898-48BB-9182-6D4870ED81E0}">
      <dgm:prSet/>
      <dgm:spPr/>
      <dgm:t>
        <a:bodyPr/>
        <a:lstStyle/>
        <a:p>
          <a:endParaRPr lang="zh-CN" altLang="en-US"/>
        </a:p>
      </dgm:t>
    </dgm:pt>
    <dgm:pt modelId="{96B29B6F-344E-4BA5-9674-577C038CA025}">
      <dgm:prSet/>
      <dgm:spPr/>
      <dgm:t>
        <a:bodyPr/>
        <a:lstStyle/>
        <a:p>
          <a:pPr rtl="0"/>
          <a:r>
            <a:rPr lang="en-US" altLang="zh-CN" dirty="0" smtClean="0"/>
            <a:t>In which each point on a plane is determined by a distance from a fixed point and an angle from a fixed direction.</a:t>
          </a:r>
          <a:endParaRPr lang="zh-CN" dirty="0"/>
        </a:p>
      </dgm:t>
    </dgm:pt>
    <dgm:pt modelId="{D074E7AD-03FD-4370-B11C-182F2FBA21D9}" type="parTrans" cxnId="{8B2A30F7-180F-4D65-A169-77B28020FEDA}">
      <dgm:prSet/>
      <dgm:spPr/>
      <dgm:t>
        <a:bodyPr/>
        <a:lstStyle/>
        <a:p>
          <a:endParaRPr lang="zh-CN" altLang="en-US"/>
        </a:p>
      </dgm:t>
    </dgm:pt>
    <dgm:pt modelId="{0299E374-4DCA-4B16-AEAC-027C0F81693B}" type="sibTrans" cxnId="{8B2A30F7-180F-4D65-A169-77B28020FEDA}">
      <dgm:prSet/>
      <dgm:spPr/>
      <dgm:t>
        <a:bodyPr/>
        <a:lstStyle/>
        <a:p>
          <a:endParaRPr lang="zh-CN" altLang="en-US"/>
        </a:p>
      </dgm:t>
    </dgm:pt>
    <dgm:pt modelId="{FD044056-6A17-4657-BD8B-DD4E1747B6B2}">
      <dgm:prSet/>
      <dgm:spPr/>
      <dgm:t>
        <a:bodyPr/>
        <a:lstStyle/>
        <a:p>
          <a:r>
            <a:rPr lang="en-US" altLang="zh-CN" dirty="0" smtClean="0"/>
            <a:t>The fixed point (analogous to the origin of a Cartesian system) is called the pole, and the ray from the pole in the fixed direction is the polar axis. The distance from the pole is called the radial coordinate or radius, and the angle is the angular coordinate, polar angle, or azimuth.</a:t>
          </a:r>
          <a:endParaRPr lang="zh-CN" altLang="en-US" dirty="0" smtClean="0"/>
        </a:p>
      </dgm:t>
    </dgm:pt>
    <dgm:pt modelId="{2BE1F8D3-459A-4DEC-A14D-AC0B94EEEB99}" type="parTrans" cxnId="{717770FB-A953-4833-A96F-363301CEC22A}">
      <dgm:prSet/>
      <dgm:spPr/>
      <dgm:t>
        <a:bodyPr/>
        <a:lstStyle/>
        <a:p>
          <a:endParaRPr lang="zh-CN" altLang="en-US"/>
        </a:p>
      </dgm:t>
    </dgm:pt>
    <dgm:pt modelId="{70E1E69E-014E-4577-8B7B-E5062AF31C1C}" type="sibTrans" cxnId="{717770FB-A953-4833-A96F-363301CEC22A}">
      <dgm:prSet/>
      <dgm:spPr/>
      <dgm:t>
        <a:bodyPr/>
        <a:lstStyle/>
        <a:p>
          <a:endParaRPr lang="zh-CN" altLang="en-US"/>
        </a:p>
      </dgm:t>
    </dgm:pt>
    <dgm:pt modelId="{8E68B852-63D0-4278-B7CE-16F5E9B2E41F}" type="pres">
      <dgm:prSet presAssocID="{1F1170AB-9634-49D0-806A-6EA8B8C19373}" presName="Name0" presStyleCnt="0">
        <dgm:presLayoutVars>
          <dgm:dir/>
          <dgm:animLvl val="lvl"/>
          <dgm:resizeHandles val="exact"/>
        </dgm:presLayoutVars>
      </dgm:prSet>
      <dgm:spPr/>
      <dgm:t>
        <a:bodyPr/>
        <a:lstStyle/>
        <a:p>
          <a:endParaRPr lang="zh-CN" altLang="en-US"/>
        </a:p>
      </dgm:t>
    </dgm:pt>
    <dgm:pt modelId="{B905C8C8-EC3E-4822-8387-734674AB9B89}" type="pres">
      <dgm:prSet presAssocID="{AD5BF52B-1D51-46A1-9D72-06A51B7B78BF}" presName="linNode" presStyleCnt="0"/>
      <dgm:spPr/>
    </dgm:pt>
    <dgm:pt modelId="{F41612FA-6981-4DBB-8E0D-2C4BFFADADAB}" type="pres">
      <dgm:prSet presAssocID="{AD5BF52B-1D51-46A1-9D72-06A51B7B78BF}" presName="parentText" presStyleLbl="node1" presStyleIdx="0" presStyleCnt="1">
        <dgm:presLayoutVars>
          <dgm:chMax val="1"/>
          <dgm:bulletEnabled val="1"/>
        </dgm:presLayoutVars>
      </dgm:prSet>
      <dgm:spPr/>
      <dgm:t>
        <a:bodyPr/>
        <a:lstStyle/>
        <a:p>
          <a:endParaRPr lang="zh-CN" altLang="en-US"/>
        </a:p>
      </dgm:t>
    </dgm:pt>
    <dgm:pt modelId="{800A6155-B36B-4992-8C10-454FBAF4ABEA}" type="pres">
      <dgm:prSet presAssocID="{AD5BF52B-1D51-46A1-9D72-06A51B7B78BF}" presName="descendantText" presStyleLbl="alignAccFollowNode1" presStyleIdx="0" presStyleCnt="1">
        <dgm:presLayoutVars>
          <dgm:bulletEnabled val="1"/>
        </dgm:presLayoutVars>
      </dgm:prSet>
      <dgm:spPr/>
      <dgm:t>
        <a:bodyPr/>
        <a:lstStyle/>
        <a:p>
          <a:endParaRPr lang="zh-CN" altLang="en-US"/>
        </a:p>
      </dgm:t>
    </dgm:pt>
  </dgm:ptLst>
  <dgm:cxnLst>
    <dgm:cxn modelId="{717770FB-A953-4833-A96F-363301CEC22A}" srcId="{AD5BF52B-1D51-46A1-9D72-06A51B7B78BF}" destId="{FD044056-6A17-4657-BD8B-DD4E1747B6B2}" srcOrd="1" destOrd="0" parTransId="{2BE1F8D3-459A-4DEC-A14D-AC0B94EEEB99}" sibTransId="{70E1E69E-014E-4577-8B7B-E5062AF31C1C}"/>
    <dgm:cxn modelId="{9BFD2A7D-7F8E-4799-96BC-B3CB9CE975E1}" type="presOf" srcId="{1F1170AB-9634-49D0-806A-6EA8B8C19373}" destId="{8E68B852-63D0-4278-B7CE-16F5E9B2E41F}" srcOrd="0" destOrd="0" presId="urn:microsoft.com/office/officeart/2005/8/layout/vList5"/>
    <dgm:cxn modelId="{46C5958C-63D0-4BD1-8384-B65751BDF09A}" type="presOf" srcId="{96B29B6F-344E-4BA5-9674-577C038CA025}" destId="{800A6155-B36B-4992-8C10-454FBAF4ABEA}" srcOrd="0" destOrd="0" presId="urn:microsoft.com/office/officeart/2005/8/layout/vList5"/>
    <dgm:cxn modelId="{8B2A30F7-180F-4D65-A169-77B28020FEDA}" srcId="{AD5BF52B-1D51-46A1-9D72-06A51B7B78BF}" destId="{96B29B6F-344E-4BA5-9674-577C038CA025}" srcOrd="0" destOrd="0" parTransId="{D074E7AD-03FD-4370-B11C-182F2FBA21D9}" sibTransId="{0299E374-4DCA-4B16-AEAC-027C0F81693B}"/>
    <dgm:cxn modelId="{BDA22270-44E6-4389-B4B5-EFACC7C3130F}" type="presOf" srcId="{FD044056-6A17-4657-BD8B-DD4E1747B6B2}" destId="{800A6155-B36B-4992-8C10-454FBAF4ABEA}" srcOrd="0" destOrd="1" presId="urn:microsoft.com/office/officeart/2005/8/layout/vList5"/>
    <dgm:cxn modelId="{3B977EE8-1898-48BB-9182-6D4870ED81E0}" srcId="{1F1170AB-9634-49D0-806A-6EA8B8C19373}" destId="{AD5BF52B-1D51-46A1-9D72-06A51B7B78BF}" srcOrd="0" destOrd="0" parTransId="{4FC5A2E4-F322-40C2-B3BF-A19A837E234B}" sibTransId="{43FF814A-F83C-41CE-9DE9-6F3BE2B01410}"/>
    <dgm:cxn modelId="{3A74DB9C-9853-4BC2-813C-03A09CC60FD0}" type="presOf" srcId="{AD5BF52B-1D51-46A1-9D72-06A51B7B78BF}" destId="{F41612FA-6981-4DBB-8E0D-2C4BFFADADAB}" srcOrd="0" destOrd="0" presId="urn:microsoft.com/office/officeart/2005/8/layout/vList5"/>
    <dgm:cxn modelId="{18AD2DE9-B548-466C-8DF9-5DE02A1BBB53}" type="presParOf" srcId="{8E68B852-63D0-4278-B7CE-16F5E9B2E41F}" destId="{B905C8C8-EC3E-4822-8387-734674AB9B89}" srcOrd="0" destOrd="0" presId="urn:microsoft.com/office/officeart/2005/8/layout/vList5"/>
    <dgm:cxn modelId="{4F028B40-288E-4AAC-B55A-2A9B5C11D5DD}" type="presParOf" srcId="{B905C8C8-EC3E-4822-8387-734674AB9B89}" destId="{F41612FA-6981-4DBB-8E0D-2C4BFFADADAB}" srcOrd="0" destOrd="0" presId="urn:microsoft.com/office/officeart/2005/8/layout/vList5"/>
    <dgm:cxn modelId="{3D6D821E-DD7B-4946-B30D-F920B973299C}" type="presParOf" srcId="{B905C8C8-EC3E-4822-8387-734674AB9B89}" destId="{800A6155-B36B-4992-8C10-454FBAF4ABE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FFCCED-C639-4981-A6C2-25AC96391CBA}" type="doc">
      <dgm:prSet loTypeId="urn:microsoft.com/office/officeart/2005/8/layout/arrow6" loCatId="relationship" qsTypeId="urn:microsoft.com/office/officeart/2005/8/quickstyle/3d2" qsCatId="3D" csTypeId="urn:microsoft.com/office/officeart/2005/8/colors/colorful3" csCatId="colorful" phldr="1"/>
      <dgm:spPr/>
      <dgm:t>
        <a:bodyPr/>
        <a:lstStyle/>
        <a:p>
          <a:endParaRPr lang="zh-CN" altLang="en-US"/>
        </a:p>
      </dgm:t>
    </dgm:pt>
    <dgm:pt modelId="{F096A497-B68D-4D10-91C0-BE31DC9122C7}">
      <dgm:prSet phldrT="[文本]"/>
      <dgm:spPr/>
      <dgm:t>
        <a:bodyPr/>
        <a:lstStyle/>
        <a:p>
          <a:r>
            <a:rPr lang="en-US" altLang="zh-CN" dirty="0" smtClean="0"/>
            <a:t>Range</a:t>
          </a:r>
          <a:endParaRPr lang="zh-CN" altLang="en-US" dirty="0"/>
        </a:p>
      </dgm:t>
    </dgm:pt>
    <dgm:pt modelId="{7780BC13-D252-4CB1-BB29-2128182233D1}" type="parTrans" cxnId="{5A33EEAE-119B-4DCD-87B4-79E3A24B00E0}">
      <dgm:prSet/>
      <dgm:spPr/>
      <dgm:t>
        <a:bodyPr/>
        <a:lstStyle/>
        <a:p>
          <a:endParaRPr lang="zh-CN" altLang="en-US"/>
        </a:p>
      </dgm:t>
    </dgm:pt>
    <dgm:pt modelId="{DF760353-6FE8-499C-A5BE-6897D19370D7}" type="sibTrans" cxnId="{5A33EEAE-119B-4DCD-87B4-79E3A24B00E0}">
      <dgm:prSet/>
      <dgm:spPr/>
      <dgm:t>
        <a:bodyPr/>
        <a:lstStyle/>
        <a:p>
          <a:endParaRPr lang="zh-CN" altLang="en-US"/>
        </a:p>
      </dgm:t>
    </dgm:pt>
    <dgm:pt modelId="{7B80C610-E9CF-4213-B1D1-38635EFB5FA8}">
      <dgm:prSet phldrT="[文本]"/>
      <dgm:spPr/>
      <dgm:t>
        <a:bodyPr/>
        <a:lstStyle/>
        <a:p>
          <a:r>
            <a:rPr lang="en-US" altLang="zh-CN" dirty="0" smtClean="0"/>
            <a:t>Bearing</a:t>
          </a:r>
          <a:endParaRPr lang="zh-CN" altLang="en-US" dirty="0"/>
        </a:p>
      </dgm:t>
    </dgm:pt>
    <dgm:pt modelId="{B561871E-7506-42C3-B8C3-45687D148D2B}" type="parTrans" cxnId="{D9ABDB79-A099-4963-817C-F3B5F6B7D061}">
      <dgm:prSet/>
      <dgm:spPr/>
      <dgm:t>
        <a:bodyPr/>
        <a:lstStyle/>
        <a:p>
          <a:endParaRPr lang="zh-CN" altLang="en-US"/>
        </a:p>
      </dgm:t>
    </dgm:pt>
    <dgm:pt modelId="{AB437E8F-0C28-4EE4-A832-E95B5F6D8C54}" type="sibTrans" cxnId="{D9ABDB79-A099-4963-817C-F3B5F6B7D061}">
      <dgm:prSet/>
      <dgm:spPr/>
      <dgm:t>
        <a:bodyPr/>
        <a:lstStyle/>
        <a:p>
          <a:endParaRPr lang="zh-CN" altLang="en-US"/>
        </a:p>
      </dgm:t>
    </dgm:pt>
    <dgm:pt modelId="{FC34DCDE-763A-4183-9E27-5F7409C7E4E7}" type="pres">
      <dgm:prSet presAssocID="{03FFCCED-C639-4981-A6C2-25AC96391CBA}" presName="compositeShape" presStyleCnt="0">
        <dgm:presLayoutVars>
          <dgm:chMax val="2"/>
          <dgm:dir/>
          <dgm:resizeHandles val="exact"/>
        </dgm:presLayoutVars>
      </dgm:prSet>
      <dgm:spPr/>
      <dgm:t>
        <a:bodyPr/>
        <a:lstStyle/>
        <a:p>
          <a:endParaRPr lang="zh-CN" altLang="en-US"/>
        </a:p>
      </dgm:t>
    </dgm:pt>
    <dgm:pt modelId="{0754A21C-D944-4245-A04A-A786DB03136B}" type="pres">
      <dgm:prSet presAssocID="{03FFCCED-C639-4981-A6C2-25AC96391CBA}" presName="ribbon" presStyleLbl="node1" presStyleIdx="0" presStyleCnt="1"/>
      <dgm:spPr/>
    </dgm:pt>
    <dgm:pt modelId="{64AD2BF7-E460-4A3F-98BA-8A01371CBBB8}" type="pres">
      <dgm:prSet presAssocID="{03FFCCED-C639-4981-A6C2-25AC96391CBA}" presName="leftArrowText" presStyleLbl="node1" presStyleIdx="0" presStyleCnt="1">
        <dgm:presLayoutVars>
          <dgm:chMax val="0"/>
          <dgm:bulletEnabled val="1"/>
        </dgm:presLayoutVars>
      </dgm:prSet>
      <dgm:spPr/>
      <dgm:t>
        <a:bodyPr/>
        <a:lstStyle/>
        <a:p>
          <a:endParaRPr lang="zh-CN" altLang="en-US"/>
        </a:p>
      </dgm:t>
    </dgm:pt>
    <dgm:pt modelId="{BFCBDF99-732D-4274-86DA-14A6CBDF440F}" type="pres">
      <dgm:prSet presAssocID="{03FFCCED-C639-4981-A6C2-25AC96391CBA}" presName="rightArrowText" presStyleLbl="node1" presStyleIdx="0" presStyleCnt="1">
        <dgm:presLayoutVars>
          <dgm:chMax val="0"/>
          <dgm:bulletEnabled val="1"/>
        </dgm:presLayoutVars>
      </dgm:prSet>
      <dgm:spPr/>
      <dgm:t>
        <a:bodyPr/>
        <a:lstStyle/>
        <a:p>
          <a:endParaRPr lang="zh-CN" altLang="en-US"/>
        </a:p>
      </dgm:t>
    </dgm:pt>
  </dgm:ptLst>
  <dgm:cxnLst>
    <dgm:cxn modelId="{5A33EEAE-119B-4DCD-87B4-79E3A24B00E0}" srcId="{03FFCCED-C639-4981-A6C2-25AC96391CBA}" destId="{F096A497-B68D-4D10-91C0-BE31DC9122C7}" srcOrd="0" destOrd="0" parTransId="{7780BC13-D252-4CB1-BB29-2128182233D1}" sibTransId="{DF760353-6FE8-499C-A5BE-6897D19370D7}"/>
    <dgm:cxn modelId="{D9ABDB79-A099-4963-817C-F3B5F6B7D061}" srcId="{03FFCCED-C639-4981-A6C2-25AC96391CBA}" destId="{7B80C610-E9CF-4213-B1D1-38635EFB5FA8}" srcOrd="1" destOrd="0" parTransId="{B561871E-7506-42C3-B8C3-45687D148D2B}" sibTransId="{AB437E8F-0C28-4EE4-A832-E95B5F6D8C54}"/>
    <dgm:cxn modelId="{235EB032-A96D-4D53-9E14-DD0CCBAF0EA2}" type="presOf" srcId="{F096A497-B68D-4D10-91C0-BE31DC9122C7}" destId="{64AD2BF7-E460-4A3F-98BA-8A01371CBBB8}" srcOrd="0" destOrd="0" presId="urn:microsoft.com/office/officeart/2005/8/layout/arrow6"/>
    <dgm:cxn modelId="{ADD4449E-C133-43CF-9A86-D9ACFDA1C2FE}" type="presOf" srcId="{7B80C610-E9CF-4213-B1D1-38635EFB5FA8}" destId="{BFCBDF99-732D-4274-86DA-14A6CBDF440F}" srcOrd="0" destOrd="0" presId="urn:microsoft.com/office/officeart/2005/8/layout/arrow6"/>
    <dgm:cxn modelId="{CC524E5F-13EA-41E6-922A-D4AB241524A0}" type="presOf" srcId="{03FFCCED-C639-4981-A6C2-25AC96391CBA}" destId="{FC34DCDE-763A-4183-9E27-5F7409C7E4E7}" srcOrd="0" destOrd="0" presId="urn:microsoft.com/office/officeart/2005/8/layout/arrow6"/>
    <dgm:cxn modelId="{F5794899-B179-4432-90B7-E8B48761D89E}" type="presParOf" srcId="{FC34DCDE-763A-4183-9E27-5F7409C7E4E7}" destId="{0754A21C-D944-4245-A04A-A786DB03136B}" srcOrd="0" destOrd="0" presId="urn:microsoft.com/office/officeart/2005/8/layout/arrow6"/>
    <dgm:cxn modelId="{0EB11082-C1B9-4365-9295-837C605CACF8}" type="presParOf" srcId="{FC34DCDE-763A-4183-9E27-5F7409C7E4E7}" destId="{64AD2BF7-E460-4A3F-98BA-8A01371CBBB8}" srcOrd="1" destOrd="0" presId="urn:microsoft.com/office/officeart/2005/8/layout/arrow6"/>
    <dgm:cxn modelId="{20D259F6-67C3-45BE-B986-EC7E67D510A8}" type="presParOf" srcId="{FC34DCDE-763A-4183-9E27-5F7409C7E4E7}" destId="{BFCBDF99-732D-4274-86DA-14A6CBDF440F}"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1F6C94-A40F-44BF-A89F-8F48C66FEEEB}" type="doc">
      <dgm:prSet loTypeId="urn:microsoft.com/office/officeart/2005/8/layout/process2" loCatId="process" qsTypeId="urn:microsoft.com/office/officeart/2005/8/quickstyle/3d1" qsCatId="3D" csTypeId="urn:microsoft.com/office/officeart/2005/8/colors/colorful5" csCatId="colorful" phldr="1"/>
      <dgm:spPr/>
      <dgm:t>
        <a:bodyPr/>
        <a:lstStyle/>
        <a:p>
          <a:endParaRPr lang="zh-CN" altLang="en-US"/>
        </a:p>
      </dgm:t>
    </dgm:pt>
    <dgm:pt modelId="{3A251A56-AE70-4592-A60A-555CFC58ED2B}">
      <dgm:prSet phldrT="[文本]"/>
      <dgm:spPr/>
      <dgm:t>
        <a:bodyPr/>
        <a:lstStyle/>
        <a:p>
          <a:pPr algn="ctr"/>
          <a:r>
            <a:rPr lang="en-US" altLang="zh-CN" dirty="0" smtClean="0"/>
            <a:t>Transform Polar to Cartesian</a:t>
          </a:r>
          <a:endParaRPr lang="zh-CN" altLang="en-US" dirty="0"/>
        </a:p>
      </dgm:t>
    </dgm:pt>
    <dgm:pt modelId="{F4B368D3-C5B0-46AF-BF4B-7CE2D7138D8F}" type="parTrans" cxnId="{95801AE7-6FDC-4D16-A8DC-4AD4C59AEAD8}">
      <dgm:prSet/>
      <dgm:spPr/>
      <dgm:t>
        <a:bodyPr/>
        <a:lstStyle/>
        <a:p>
          <a:endParaRPr lang="zh-CN" altLang="en-US"/>
        </a:p>
      </dgm:t>
    </dgm:pt>
    <dgm:pt modelId="{6FD3FED4-CAAC-4211-A8E0-94DC362C9BD2}" type="sibTrans" cxnId="{95801AE7-6FDC-4D16-A8DC-4AD4C59AEAD8}">
      <dgm:prSet/>
      <dgm:spPr/>
      <dgm:t>
        <a:bodyPr/>
        <a:lstStyle/>
        <a:p>
          <a:endParaRPr lang="zh-CN" altLang="en-US"/>
        </a:p>
      </dgm:t>
    </dgm:pt>
    <dgm:pt modelId="{012018ED-D918-48F8-9BAE-935C144902FE}">
      <dgm:prSet phldrT="[文本]"/>
      <dgm:spPr/>
      <dgm:t>
        <a:bodyPr/>
        <a:lstStyle/>
        <a:p>
          <a:pPr algn="ctr"/>
          <a:r>
            <a:rPr lang="en-US" altLang="zh-CN" dirty="0" smtClean="0"/>
            <a:t>Compound </a:t>
          </a:r>
          <a:r>
            <a:rPr lang="en-US" altLang="zh-CN" dirty="0" err="1" smtClean="0"/>
            <a:t>Xwa</a:t>
          </a:r>
          <a:r>
            <a:rPr lang="en-US" altLang="zh-CN" dirty="0" smtClean="0"/>
            <a:t> and </a:t>
          </a:r>
          <a:r>
            <a:rPr lang="en-US" altLang="zh-CN" dirty="0" err="1" smtClean="0"/>
            <a:t>Xab</a:t>
          </a:r>
          <a:endParaRPr lang="zh-CN" altLang="en-US" dirty="0"/>
        </a:p>
      </dgm:t>
    </dgm:pt>
    <dgm:pt modelId="{5B2A4200-1D92-4DA7-9B06-38020C09DD0D}" type="parTrans" cxnId="{2438652F-4B5A-4434-9189-C2C854BE05DB}">
      <dgm:prSet/>
      <dgm:spPr/>
      <dgm:t>
        <a:bodyPr/>
        <a:lstStyle/>
        <a:p>
          <a:endParaRPr lang="zh-CN" altLang="en-US"/>
        </a:p>
      </dgm:t>
    </dgm:pt>
    <dgm:pt modelId="{83C97D6E-1468-4F17-8003-F6108A2D9C6A}" type="sibTrans" cxnId="{2438652F-4B5A-4434-9189-C2C854BE05DB}">
      <dgm:prSet/>
      <dgm:spPr/>
      <dgm:t>
        <a:bodyPr/>
        <a:lstStyle/>
        <a:p>
          <a:endParaRPr lang="zh-CN" altLang="en-US"/>
        </a:p>
      </dgm:t>
    </dgm:pt>
    <dgm:pt modelId="{09691DBA-37E7-4D92-A511-5CB3BEAC626D}" type="pres">
      <dgm:prSet presAssocID="{8C1F6C94-A40F-44BF-A89F-8F48C66FEEEB}" presName="linearFlow" presStyleCnt="0">
        <dgm:presLayoutVars>
          <dgm:resizeHandles val="exact"/>
        </dgm:presLayoutVars>
      </dgm:prSet>
      <dgm:spPr/>
      <dgm:t>
        <a:bodyPr/>
        <a:lstStyle/>
        <a:p>
          <a:endParaRPr lang="zh-CN" altLang="en-US"/>
        </a:p>
      </dgm:t>
    </dgm:pt>
    <dgm:pt modelId="{44ADAECA-7F94-47F3-BC29-8A3749BFB603}" type="pres">
      <dgm:prSet presAssocID="{3A251A56-AE70-4592-A60A-555CFC58ED2B}" presName="node" presStyleLbl="node1" presStyleIdx="0" presStyleCnt="2">
        <dgm:presLayoutVars>
          <dgm:bulletEnabled val="1"/>
        </dgm:presLayoutVars>
      </dgm:prSet>
      <dgm:spPr/>
      <dgm:t>
        <a:bodyPr/>
        <a:lstStyle/>
        <a:p>
          <a:endParaRPr lang="zh-CN" altLang="en-US"/>
        </a:p>
      </dgm:t>
    </dgm:pt>
    <dgm:pt modelId="{CEE453A8-66B0-4D8E-8D6D-C276272537F2}" type="pres">
      <dgm:prSet presAssocID="{6FD3FED4-CAAC-4211-A8E0-94DC362C9BD2}" presName="sibTrans" presStyleLbl="sibTrans2D1" presStyleIdx="0" presStyleCnt="1"/>
      <dgm:spPr/>
      <dgm:t>
        <a:bodyPr/>
        <a:lstStyle/>
        <a:p>
          <a:endParaRPr lang="zh-CN" altLang="en-US"/>
        </a:p>
      </dgm:t>
    </dgm:pt>
    <dgm:pt modelId="{B0CF94C4-6710-4D72-9AA0-BF871E1546F0}" type="pres">
      <dgm:prSet presAssocID="{6FD3FED4-CAAC-4211-A8E0-94DC362C9BD2}" presName="connectorText" presStyleLbl="sibTrans2D1" presStyleIdx="0" presStyleCnt="1"/>
      <dgm:spPr/>
      <dgm:t>
        <a:bodyPr/>
        <a:lstStyle/>
        <a:p>
          <a:endParaRPr lang="zh-CN" altLang="en-US"/>
        </a:p>
      </dgm:t>
    </dgm:pt>
    <dgm:pt modelId="{5BD43A0A-2E7C-47E0-8FFE-93903B5D8E32}" type="pres">
      <dgm:prSet presAssocID="{012018ED-D918-48F8-9BAE-935C144902FE}" presName="node" presStyleLbl="node1" presStyleIdx="1" presStyleCnt="2">
        <dgm:presLayoutVars>
          <dgm:bulletEnabled val="1"/>
        </dgm:presLayoutVars>
      </dgm:prSet>
      <dgm:spPr/>
      <dgm:t>
        <a:bodyPr/>
        <a:lstStyle/>
        <a:p>
          <a:endParaRPr lang="zh-CN" altLang="en-US"/>
        </a:p>
      </dgm:t>
    </dgm:pt>
  </dgm:ptLst>
  <dgm:cxnLst>
    <dgm:cxn modelId="{13F0DA56-FD19-434D-A20F-03DF54B907F3}" type="presOf" srcId="{3A251A56-AE70-4592-A60A-555CFC58ED2B}" destId="{44ADAECA-7F94-47F3-BC29-8A3749BFB603}" srcOrd="0" destOrd="0" presId="urn:microsoft.com/office/officeart/2005/8/layout/process2"/>
    <dgm:cxn modelId="{DF8F3189-08E3-4035-BCD2-FF4E9B98A233}" type="presOf" srcId="{012018ED-D918-48F8-9BAE-935C144902FE}" destId="{5BD43A0A-2E7C-47E0-8FFE-93903B5D8E32}" srcOrd="0" destOrd="0" presId="urn:microsoft.com/office/officeart/2005/8/layout/process2"/>
    <dgm:cxn modelId="{8F0092D7-83B3-46E2-860A-F0E07463AEC6}" type="presOf" srcId="{8C1F6C94-A40F-44BF-A89F-8F48C66FEEEB}" destId="{09691DBA-37E7-4D92-A511-5CB3BEAC626D}" srcOrd="0" destOrd="0" presId="urn:microsoft.com/office/officeart/2005/8/layout/process2"/>
    <dgm:cxn modelId="{CC213D5C-DEAE-4409-8818-D1D1A937E857}" type="presOf" srcId="{6FD3FED4-CAAC-4211-A8E0-94DC362C9BD2}" destId="{CEE453A8-66B0-4D8E-8D6D-C276272537F2}" srcOrd="0" destOrd="0" presId="urn:microsoft.com/office/officeart/2005/8/layout/process2"/>
    <dgm:cxn modelId="{2438652F-4B5A-4434-9189-C2C854BE05DB}" srcId="{8C1F6C94-A40F-44BF-A89F-8F48C66FEEEB}" destId="{012018ED-D918-48F8-9BAE-935C144902FE}" srcOrd="1" destOrd="0" parTransId="{5B2A4200-1D92-4DA7-9B06-38020C09DD0D}" sibTransId="{83C97D6E-1468-4F17-8003-F6108A2D9C6A}"/>
    <dgm:cxn modelId="{E18D5DB7-ADE1-41FB-AADD-B6CBCDEF3FA9}" type="presOf" srcId="{6FD3FED4-CAAC-4211-A8E0-94DC362C9BD2}" destId="{B0CF94C4-6710-4D72-9AA0-BF871E1546F0}" srcOrd="1" destOrd="0" presId="urn:microsoft.com/office/officeart/2005/8/layout/process2"/>
    <dgm:cxn modelId="{95801AE7-6FDC-4D16-A8DC-4AD4C59AEAD8}" srcId="{8C1F6C94-A40F-44BF-A89F-8F48C66FEEEB}" destId="{3A251A56-AE70-4592-A60A-555CFC58ED2B}" srcOrd="0" destOrd="0" parTransId="{F4B368D3-C5B0-46AF-BF4B-7CE2D7138D8F}" sibTransId="{6FD3FED4-CAAC-4211-A8E0-94DC362C9BD2}"/>
    <dgm:cxn modelId="{40597EB2-AF1A-4775-8366-E23F756298D9}" type="presParOf" srcId="{09691DBA-37E7-4D92-A511-5CB3BEAC626D}" destId="{44ADAECA-7F94-47F3-BC29-8A3749BFB603}" srcOrd="0" destOrd="0" presId="urn:microsoft.com/office/officeart/2005/8/layout/process2"/>
    <dgm:cxn modelId="{D41ECA7E-7E99-44AD-83E2-79BDD4E6CAA7}" type="presParOf" srcId="{09691DBA-37E7-4D92-A511-5CB3BEAC626D}" destId="{CEE453A8-66B0-4D8E-8D6D-C276272537F2}" srcOrd="1" destOrd="0" presId="urn:microsoft.com/office/officeart/2005/8/layout/process2"/>
    <dgm:cxn modelId="{4BDB961F-AEA4-4000-8D75-11D303D428EC}" type="presParOf" srcId="{CEE453A8-66B0-4D8E-8D6D-C276272537F2}" destId="{B0CF94C4-6710-4D72-9AA0-BF871E1546F0}" srcOrd="0" destOrd="0" presId="urn:microsoft.com/office/officeart/2005/8/layout/process2"/>
    <dgm:cxn modelId="{E4F2340A-1A04-46E4-B586-8A910201D54E}" type="presParOf" srcId="{09691DBA-37E7-4D92-A511-5CB3BEAC626D}" destId="{5BD43A0A-2E7C-47E0-8FFE-93903B5D8E32}"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ADB30595-EC3B-42B0-A561-2345A0D92F1E}" type="presOf" srcId="{10A3F4D1-0127-4559-8A6D-B62FD10BD412}" destId="{54FAC965-86A9-4482-88B9-BB91A0FD8676}" srcOrd="0" destOrd="0" presId="urn:microsoft.com/office/officeart/2005/8/layout/vList2"/>
    <dgm:cxn modelId="{F3D30395-6B96-4FCD-9B85-07F725C149EC}" type="presOf" srcId="{4F6153B5-D543-4025-BF25-A310590CF235}" destId="{22DE2191-EA15-40AD-91F1-E58C55339557}" srcOrd="0" destOrd="0" presId="urn:microsoft.com/office/officeart/2005/8/layout/vList2"/>
    <dgm:cxn modelId="{8E5FF92A-E624-420F-878F-04473B781F85}"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3912C8D-396D-4FA5-9DF5-523309B296BC}" type="presOf" srcId="{4F6153B5-D543-4025-BF25-A310590CF235}" destId="{22DE2191-EA15-40AD-91F1-E58C55339557}" srcOrd="0" destOrd="0" presId="urn:microsoft.com/office/officeart/2005/8/layout/vList2"/>
    <dgm:cxn modelId="{A02C0E44-51D2-4352-989D-321EE7D1E6DA}" type="presOf" srcId="{10A3F4D1-0127-4559-8A6D-B62FD10BD412}" destId="{54FAC965-86A9-4482-88B9-BB91A0FD8676}" srcOrd="0" destOrd="0" presId="urn:microsoft.com/office/officeart/2005/8/layout/vList2"/>
    <dgm:cxn modelId="{9D802129-EF4E-4142-B5A4-1A89645F738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A142BAE2-BE78-4104-BF49-4C4B81C627D2}">
      <dgm:prSet phldrT="[文本]"/>
      <dgm:spPr/>
      <dgm:t>
        <a:bodyPr/>
        <a:lstStyle/>
        <a:p>
          <a:pPr algn="ctr"/>
          <a:r>
            <a:rPr lang="en-US" b="0" i="0" dirty="0" smtClean="0"/>
            <a:t>Dead reckoning</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164B02E4-766F-47AF-BCFF-654350D6C4CE}" type="presOf" srcId="{DC2E6B84-AD50-4A50-897C-7B65D600F882}" destId="{10C79776-3E2A-4573-B9AA-DB24996828C9}" srcOrd="0" destOrd="0" presId="urn:microsoft.com/office/officeart/2005/8/layout/vList2"/>
    <dgm:cxn modelId="{CA28900C-DE19-42C5-ABF2-6C7310FCEF16}"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606E6B4A-A8DC-4261-A104-A2B8DA8FDE15}"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2DB5787D-308C-4605-828B-8FD37198C3EC}" type="presOf" srcId="{4F6153B5-D543-4025-BF25-A310590CF235}" destId="{22DE2191-EA15-40AD-91F1-E58C55339557}" srcOrd="0" destOrd="0" presId="urn:microsoft.com/office/officeart/2005/8/layout/vList2"/>
    <dgm:cxn modelId="{448E3993-5614-48B0-84DC-2A105D9127F5}" type="presOf" srcId="{10A3F4D1-0127-4559-8A6D-B62FD10BD412}" destId="{54FAC965-86A9-4482-88B9-BB91A0FD8676}" srcOrd="0" destOrd="0" presId="urn:microsoft.com/office/officeart/2005/8/layout/vList2"/>
    <dgm:cxn modelId="{FB7D53CE-C733-4E7C-B756-B6CF27760296}"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5" csCatId="colorful" phldr="1"/>
      <dgm:spPr/>
      <dgm:t>
        <a:bodyPr/>
        <a:lstStyle/>
        <a:p>
          <a:endParaRPr lang="zh-CN" altLang="en-US"/>
        </a:p>
      </dgm:t>
    </dgm:pt>
    <dgm:pt modelId="{A142BAE2-BE78-4104-BF49-4C4B81C627D2}">
      <dgm:prSet phldrT="[文本]"/>
      <dgm:spPr/>
      <dgm:t>
        <a:bodyPr/>
        <a:lstStyle/>
        <a:p>
          <a:pPr algn="ctr"/>
          <a:r>
            <a:rPr lang="en-US" b="0" i="0" dirty="0" err="1" smtClean="0"/>
            <a:t>Odometry</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70F5627E-BED5-4B19-926F-F5F2002A9811}"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7323BAD8-C271-4A6F-AB7D-5AC78BED46FB}" type="presOf" srcId="{DC2E6B84-AD50-4A50-897C-7B65D600F882}" destId="{10C79776-3E2A-4573-B9AA-DB24996828C9}" srcOrd="0" destOrd="0" presId="urn:microsoft.com/office/officeart/2005/8/layout/vList2"/>
    <dgm:cxn modelId="{8B3E2459-2654-423E-89C2-DABF6CE1186B}"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931BA88-3FE9-4D9A-A3A1-6B6C9A5C1ABA}" type="presOf" srcId="{10A3F4D1-0127-4559-8A6D-B62FD10BD412}" destId="{54FAC965-86A9-4482-88B9-BB91A0FD8676}" srcOrd="0" destOrd="0" presId="urn:microsoft.com/office/officeart/2005/8/layout/vList2"/>
    <dgm:cxn modelId="{B2D82C7F-0C53-4220-8A10-C533DC713E69}" type="presOf" srcId="{4F6153B5-D543-4025-BF25-A310590CF235}" destId="{22DE2191-EA15-40AD-91F1-E58C55339557}" srcOrd="0" destOrd="0" presId="urn:microsoft.com/office/officeart/2005/8/layout/vList2"/>
    <dgm:cxn modelId="{3F2A241D-98AC-40A5-BE08-6B8B67AF3BBA}"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5" csCatId="colorful" phldr="1"/>
      <dgm:spPr/>
      <dgm:t>
        <a:bodyPr/>
        <a:lstStyle/>
        <a:p>
          <a:endParaRPr lang="zh-CN" altLang="en-US"/>
        </a:p>
      </dgm:t>
    </dgm:pt>
    <dgm:pt modelId="{A142BAE2-BE78-4104-BF49-4C4B81C627D2}">
      <dgm:prSet phldrT="[文本]"/>
      <dgm:spPr/>
      <dgm:t>
        <a:bodyPr/>
        <a:lstStyle/>
        <a:p>
          <a:pPr algn="ctr"/>
          <a:r>
            <a:rPr lang="en-US" b="0" i="0" dirty="0" err="1" smtClean="0"/>
            <a:t>Odometry</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AD810088-09AC-45C6-A0B4-5E647F3F63F7}"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34257A8A-2474-4E0B-8A7D-2C058FAB2BA0}" type="presOf" srcId="{DC2E6B84-AD50-4A50-897C-7B65D600F882}" destId="{10C79776-3E2A-4573-B9AA-DB24996828C9}" srcOrd="0" destOrd="0" presId="urn:microsoft.com/office/officeart/2005/8/layout/vList2"/>
    <dgm:cxn modelId="{656962F4-3A44-4A61-87C3-3E757609DF24}"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0067228-E88B-4A82-B84D-FB9A7005BC02}" type="doc">
      <dgm:prSet loTypeId="urn:microsoft.com/office/officeart/2005/8/layout/vList5" loCatId="list" qsTypeId="urn:microsoft.com/office/officeart/2005/8/quickstyle/3d5" qsCatId="3D" csTypeId="urn:microsoft.com/office/officeart/2005/8/colors/colorful3" csCatId="colorful"/>
      <dgm:spPr/>
      <dgm:t>
        <a:bodyPr/>
        <a:lstStyle/>
        <a:p>
          <a:endParaRPr lang="zh-CN" altLang="en-US"/>
        </a:p>
      </dgm:t>
    </dgm:pt>
    <dgm:pt modelId="{03F9EF40-04E3-451D-AC70-2359978CFD76}">
      <dgm:prSet/>
      <dgm:spPr/>
      <dgm:t>
        <a:bodyPr/>
        <a:lstStyle/>
        <a:p>
          <a:pPr rtl="0"/>
          <a:r>
            <a:rPr lang="en-US" b="1" dirty="0" smtClean="0"/>
            <a:t>Encoder</a:t>
          </a:r>
          <a:endParaRPr lang="zh-CN" b="1" dirty="0"/>
        </a:p>
      </dgm:t>
    </dgm:pt>
    <dgm:pt modelId="{C851D408-7CBB-467B-B7F9-E80ED43C3ED2}" type="parTrans" cxnId="{E63F19AE-6137-41FC-B926-5FF80D713E20}">
      <dgm:prSet/>
      <dgm:spPr/>
      <dgm:t>
        <a:bodyPr/>
        <a:lstStyle/>
        <a:p>
          <a:endParaRPr lang="zh-CN" altLang="en-US"/>
        </a:p>
      </dgm:t>
    </dgm:pt>
    <dgm:pt modelId="{F3078DA9-6786-40AD-ABDB-2EAE0C6BFE8A}" type="sibTrans" cxnId="{E63F19AE-6137-41FC-B926-5FF80D713E20}">
      <dgm:prSet/>
      <dgm:spPr/>
      <dgm:t>
        <a:bodyPr/>
        <a:lstStyle/>
        <a:p>
          <a:endParaRPr lang="zh-CN" altLang="en-US"/>
        </a:p>
      </dgm:t>
    </dgm:pt>
    <dgm:pt modelId="{12D3EF02-B32A-43BB-993B-A07A08A9BAB0}" type="pres">
      <dgm:prSet presAssocID="{20067228-E88B-4A82-B84D-FB9A7005BC02}" presName="Name0" presStyleCnt="0">
        <dgm:presLayoutVars>
          <dgm:dir/>
          <dgm:animLvl val="lvl"/>
          <dgm:resizeHandles val="exact"/>
        </dgm:presLayoutVars>
      </dgm:prSet>
      <dgm:spPr/>
      <dgm:t>
        <a:bodyPr/>
        <a:lstStyle/>
        <a:p>
          <a:endParaRPr lang="zh-CN" altLang="en-US"/>
        </a:p>
      </dgm:t>
    </dgm:pt>
    <dgm:pt modelId="{020F097A-97F1-45D3-889F-EDE449B7F3E7}" type="pres">
      <dgm:prSet presAssocID="{03F9EF40-04E3-451D-AC70-2359978CFD76}" presName="linNode" presStyleCnt="0"/>
      <dgm:spPr/>
    </dgm:pt>
    <dgm:pt modelId="{3BB54AB4-1DFB-4F9A-94F3-B8A216BFD44C}" type="pres">
      <dgm:prSet presAssocID="{03F9EF40-04E3-451D-AC70-2359978CFD76}" presName="parentText" presStyleLbl="node1" presStyleIdx="0" presStyleCnt="1">
        <dgm:presLayoutVars>
          <dgm:chMax val="1"/>
          <dgm:bulletEnabled val="1"/>
        </dgm:presLayoutVars>
      </dgm:prSet>
      <dgm:spPr/>
      <dgm:t>
        <a:bodyPr/>
        <a:lstStyle/>
        <a:p>
          <a:endParaRPr lang="zh-CN" altLang="en-US"/>
        </a:p>
      </dgm:t>
    </dgm:pt>
  </dgm:ptLst>
  <dgm:cxnLst>
    <dgm:cxn modelId="{E63F19AE-6137-41FC-B926-5FF80D713E20}" srcId="{20067228-E88B-4A82-B84D-FB9A7005BC02}" destId="{03F9EF40-04E3-451D-AC70-2359978CFD76}" srcOrd="0" destOrd="0" parTransId="{C851D408-7CBB-467B-B7F9-E80ED43C3ED2}" sibTransId="{F3078DA9-6786-40AD-ABDB-2EAE0C6BFE8A}"/>
    <dgm:cxn modelId="{478C7B7C-7120-45E1-AF80-D486D98406E0}" type="presOf" srcId="{03F9EF40-04E3-451D-AC70-2359978CFD76}" destId="{3BB54AB4-1DFB-4F9A-94F3-B8A216BFD44C}" srcOrd="0" destOrd="0" presId="urn:microsoft.com/office/officeart/2005/8/layout/vList5"/>
    <dgm:cxn modelId="{F945BCB5-0D6A-4747-B1E7-EF79A9138583}" type="presOf" srcId="{20067228-E88B-4A82-B84D-FB9A7005BC02}" destId="{12D3EF02-B32A-43BB-993B-A07A08A9BAB0}" srcOrd="0" destOrd="0" presId="urn:microsoft.com/office/officeart/2005/8/layout/vList5"/>
    <dgm:cxn modelId="{D0415F39-410A-4074-A83A-3988114E94AD}" type="presParOf" srcId="{12D3EF02-B32A-43BB-993B-A07A08A9BAB0}" destId="{020F097A-97F1-45D3-889F-EDE449B7F3E7}" srcOrd="0" destOrd="0" presId="urn:microsoft.com/office/officeart/2005/8/layout/vList5"/>
    <dgm:cxn modelId="{B1BC7DA7-D5FD-4391-AD11-5DD89849FBB7}" type="presParOf" srcId="{020F097A-97F1-45D3-889F-EDE449B7F3E7}" destId="{3BB54AB4-1DFB-4F9A-94F3-B8A216BFD44C}" srcOrd="0" destOrd="0" presId="urn:microsoft.com/office/officeart/2005/8/layout/vList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C1F6C94-A40F-44BF-A89F-8F48C66FEEEB}" type="doc">
      <dgm:prSet loTypeId="urn:microsoft.com/office/officeart/2005/8/layout/process2" loCatId="process" qsTypeId="urn:microsoft.com/office/officeart/2005/8/quickstyle/3d1" qsCatId="3D" csTypeId="urn:microsoft.com/office/officeart/2005/8/colors/colorful5" csCatId="colorful" phldr="1"/>
      <dgm:spPr/>
      <dgm:t>
        <a:bodyPr/>
        <a:lstStyle/>
        <a:p>
          <a:endParaRPr lang="zh-CN" altLang="en-US"/>
        </a:p>
      </dgm:t>
    </dgm:pt>
    <dgm:pt modelId="{3A251A56-AE70-4592-A60A-555CFC58ED2B}">
      <dgm:prSet phldrT="[文本]"/>
      <dgm:spPr/>
      <dgm:t>
        <a:bodyPr/>
        <a:lstStyle/>
        <a:p>
          <a:pPr algn="ctr"/>
          <a:r>
            <a:rPr lang="en-US" altLang="zh-CN" dirty="0" smtClean="0"/>
            <a:t>Transform Polar to Cartesian</a:t>
          </a:r>
          <a:endParaRPr lang="zh-CN" altLang="en-US" dirty="0"/>
        </a:p>
      </dgm:t>
    </dgm:pt>
    <dgm:pt modelId="{F4B368D3-C5B0-46AF-BF4B-7CE2D7138D8F}" type="parTrans" cxnId="{95801AE7-6FDC-4D16-A8DC-4AD4C59AEAD8}">
      <dgm:prSet/>
      <dgm:spPr/>
      <dgm:t>
        <a:bodyPr/>
        <a:lstStyle/>
        <a:p>
          <a:endParaRPr lang="zh-CN" altLang="en-US"/>
        </a:p>
      </dgm:t>
    </dgm:pt>
    <dgm:pt modelId="{6FD3FED4-CAAC-4211-A8E0-94DC362C9BD2}" type="sibTrans" cxnId="{95801AE7-6FDC-4D16-A8DC-4AD4C59AEAD8}">
      <dgm:prSet/>
      <dgm:spPr/>
      <dgm:t>
        <a:bodyPr/>
        <a:lstStyle/>
        <a:p>
          <a:endParaRPr lang="zh-CN" altLang="en-US"/>
        </a:p>
      </dgm:t>
    </dgm:pt>
    <dgm:pt modelId="{012018ED-D918-48F8-9BAE-935C144902FE}">
      <dgm:prSet phldrT="[文本]"/>
      <dgm:spPr/>
      <dgm:t>
        <a:bodyPr/>
        <a:lstStyle/>
        <a:p>
          <a:pPr algn="ctr"/>
          <a:r>
            <a:rPr lang="en-US" altLang="zh-CN" dirty="0" smtClean="0"/>
            <a:t>Compound </a:t>
          </a:r>
          <a:r>
            <a:rPr lang="en-US" altLang="zh-CN" dirty="0" err="1" smtClean="0"/>
            <a:t>Xwa</a:t>
          </a:r>
          <a:r>
            <a:rPr lang="en-US" altLang="zh-CN" dirty="0" smtClean="0"/>
            <a:t> and </a:t>
          </a:r>
          <a:r>
            <a:rPr lang="en-US" altLang="zh-CN" dirty="0" err="1" smtClean="0"/>
            <a:t>Xaf</a:t>
          </a:r>
          <a:endParaRPr lang="zh-CN" altLang="en-US" dirty="0"/>
        </a:p>
      </dgm:t>
    </dgm:pt>
    <dgm:pt modelId="{5B2A4200-1D92-4DA7-9B06-38020C09DD0D}" type="parTrans" cxnId="{2438652F-4B5A-4434-9189-C2C854BE05DB}">
      <dgm:prSet/>
      <dgm:spPr/>
      <dgm:t>
        <a:bodyPr/>
        <a:lstStyle/>
        <a:p>
          <a:endParaRPr lang="zh-CN" altLang="en-US"/>
        </a:p>
      </dgm:t>
    </dgm:pt>
    <dgm:pt modelId="{83C97D6E-1468-4F17-8003-F6108A2D9C6A}" type="sibTrans" cxnId="{2438652F-4B5A-4434-9189-C2C854BE05DB}">
      <dgm:prSet/>
      <dgm:spPr/>
      <dgm:t>
        <a:bodyPr/>
        <a:lstStyle/>
        <a:p>
          <a:endParaRPr lang="zh-CN" altLang="en-US"/>
        </a:p>
      </dgm:t>
    </dgm:pt>
    <dgm:pt modelId="{09691DBA-37E7-4D92-A511-5CB3BEAC626D}" type="pres">
      <dgm:prSet presAssocID="{8C1F6C94-A40F-44BF-A89F-8F48C66FEEEB}" presName="linearFlow" presStyleCnt="0">
        <dgm:presLayoutVars>
          <dgm:resizeHandles val="exact"/>
        </dgm:presLayoutVars>
      </dgm:prSet>
      <dgm:spPr/>
      <dgm:t>
        <a:bodyPr/>
        <a:lstStyle/>
        <a:p>
          <a:endParaRPr lang="zh-CN" altLang="en-US"/>
        </a:p>
      </dgm:t>
    </dgm:pt>
    <dgm:pt modelId="{44ADAECA-7F94-47F3-BC29-8A3749BFB603}" type="pres">
      <dgm:prSet presAssocID="{3A251A56-AE70-4592-A60A-555CFC58ED2B}" presName="node" presStyleLbl="node1" presStyleIdx="0" presStyleCnt="2">
        <dgm:presLayoutVars>
          <dgm:bulletEnabled val="1"/>
        </dgm:presLayoutVars>
      </dgm:prSet>
      <dgm:spPr/>
      <dgm:t>
        <a:bodyPr/>
        <a:lstStyle/>
        <a:p>
          <a:endParaRPr lang="zh-CN" altLang="en-US"/>
        </a:p>
      </dgm:t>
    </dgm:pt>
    <dgm:pt modelId="{CEE453A8-66B0-4D8E-8D6D-C276272537F2}" type="pres">
      <dgm:prSet presAssocID="{6FD3FED4-CAAC-4211-A8E0-94DC362C9BD2}" presName="sibTrans" presStyleLbl="sibTrans2D1" presStyleIdx="0" presStyleCnt="1"/>
      <dgm:spPr/>
      <dgm:t>
        <a:bodyPr/>
        <a:lstStyle/>
        <a:p>
          <a:endParaRPr lang="zh-CN" altLang="en-US"/>
        </a:p>
      </dgm:t>
    </dgm:pt>
    <dgm:pt modelId="{B0CF94C4-6710-4D72-9AA0-BF871E1546F0}" type="pres">
      <dgm:prSet presAssocID="{6FD3FED4-CAAC-4211-A8E0-94DC362C9BD2}" presName="connectorText" presStyleLbl="sibTrans2D1" presStyleIdx="0" presStyleCnt="1"/>
      <dgm:spPr/>
      <dgm:t>
        <a:bodyPr/>
        <a:lstStyle/>
        <a:p>
          <a:endParaRPr lang="zh-CN" altLang="en-US"/>
        </a:p>
      </dgm:t>
    </dgm:pt>
    <dgm:pt modelId="{5BD43A0A-2E7C-47E0-8FFE-93903B5D8E32}" type="pres">
      <dgm:prSet presAssocID="{012018ED-D918-48F8-9BAE-935C144902FE}" presName="node" presStyleLbl="node1" presStyleIdx="1" presStyleCnt="2">
        <dgm:presLayoutVars>
          <dgm:bulletEnabled val="1"/>
        </dgm:presLayoutVars>
      </dgm:prSet>
      <dgm:spPr/>
      <dgm:t>
        <a:bodyPr/>
        <a:lstStyle/>
        <a:p>
          <a:endParaRPr lang="zh-CN" altLang="en-US"/>
        </a:p>
      </dgm:t>
    </dgm:pt>
  </dgm:ptLst>
  <dgm:cxnLst>
    <dgm:cxn modelId="{2438652F-4B5A-4434-9189-C2C854BE05DB}" srcId="{8C1F6C94-A40F-44BF-A89F-8F48C66FEEEB}" destId="{012018ED-D918-48F8-9BAE-935C144902FE}" srcOrd="1" destOrd="0" parTransId="{5B2A4200-1D92-4DA7-9B06-38020C09DD0D}" sibTransId="{83C97D6E-1468-4F17-8003-F6108A2D9C6A}"/>
    <dgm:cxn modelId="{299B24DF-6FCB-48F7-813E-E2B0E78429EE}" type="presOf" srcId="{6FD3FED4-CAAC-4211-A8E0-94DC362C9BD2}" destId="{B0CF94C4-6710-4D72-9AA0-BF871E1546F0}" srcOrd="1" destOrd="0" presId="urn:microsoft.com/office/officeart/2005/8/layout/process2"/>
    <dgm:cxn modelId="{AA6EA46C-3CAC-45B8-B951-1B04BEEC9F82}" type="presOf" srcId="{3A251A56-AE70-4592-A60A-555CFC58ED2B}" destId="{44ADAECA-7F94-47F3-BC29-8A3749BFB603}" srcOrd="0" destOrd="0" presId="urn:microsoft.com/office/officeart/2005/8/layout/process2"/>
    <dgm:cxn modelId="{CB18E1C1-E0EA-4481-B549-E4A38B633A5F}" type="presOf" srcId="{6FD3FED4-CAAC-4211-A8E0-94DC362C9BD2}" destId="{CEE453A8-66B0-4D8E-8D6D-C276272537F2}" srcOrd="0" destOrd="0" presId="urn:microsoft.com/office/officeart/2005/8/layout/process2"/>
    <dgm:cxn modelId="{71C3E5E9-3BAC-4088-8C58-34D16F98A03C}" type="presOf" srcId="{012018ED-D918-48F8-9BAE-935C144902FE}" destId="{5BD43A0A-2E7C-47E0-8FFE-93903B5D8E32}" srcOrd="0" destOrd="0" presId="urn:microsoft.com/office/officeart/2005/8/layout/process2"/>
    <dgm:cxn modelId="{95801AE7-6FDC-4D16-A8DC-4AD4C59AEAD8}" srcId="{8C1F6C94-A40F-44BF-A89F-8F48C66FEEEB}" destId="{3A251A56-AE70-4592-A60A-555CFC58ED2B}" srcOrd="0" destOrd="0" parTransId="{F4B368D3-C5B0-46AF-BF4B-7CE2D7138D8F}" sibTransId="{6FD3FED4-CAAC-4211-A8E0-94DC362C9BD2}"/>
    <dgm:cxn modelId="{5A84B6F6-3637-4961-9CED-2D4D6B6A51DE}" type="presOf" srcId="{8C1F6C94-A40F-44BF-A89F-8F48C66FEEEB}" destId="{09691DBA-37E7-4D92-A511-5CB3BEAC626D}" srcOrd="0" destOrd="0" presId="urn:microsoft.com/office/officeart/2005/8/layout/process2"/>
    <dgm:cxn modelId="{55163033-C89E-4035-A17D-CB18BDD4DD28}" type="presParOf" srcId="{09691DBA-37E7-4D92-A511-5CB3BEAC626D}" destId="{44ADAECA-7F94-47F3-BC29-8A3749BFB603}" srcOrd="0" destOrd="0" presId="urn:microsoft.com/office/officeart/2005/8/layout/process2"/>
    <dgm:cxn modelId="{C25EE5CC-CC32-48EC-832A-B9812989E036}" type="presParOf" srcId="{09691DBA-37E7-4D92-A511-5CB3BEAC626D}" destId="{CEE453A8-66B0-4D8E-8D6D-C276272537F2}" srcOrd="1" destOrd="0" presId="urn:microsoft.com/office/officeart/2005/8/layout/process2"/>
    <dgm:cxn modelId="{261A862C-6A2E-4E86-9483-5348DF32B3F6}" type="presParOf" srcId="{CEE453A8-66B0-4D8E-8D6D-C276272537F2}" destId="{B0CF94C4-6710-4D72-9AA0-BF871E1546F0}" srcOrd="0" destOrd="0" presId="urn:microsoft.com/office/officeart/2005/8/layout/process2"/>
    <dgm:cxn modelId="{1DD2CA7A-6EAB-45AB-8EEF-08D746C7D716}" type="presParOf" srcId="{09691DBA-37E7-4D92-A511-5CB3BEAC626D}" destId="{5BD43A0A-2E7C-47E0-8FFE-93903B5D8E32}"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259A12A-5584-4D76-B3E6-C160CDA8852A}" type="doc">
      <dgm:prSet loTypeId="urn:microsoft.com/office/officeart/2005/8/layout/vList6" loCatId="list" qsTypeId="urn:microsoft.com/office/officeart/2005/8/quickstyle/3d1" qsCatId="3D" csTypeId="urn:microsoft.com/office/officeart/2005/8/colors/colorful3" csCatId="colorful" phldr="1"/>
      <dgm:spPr/>
      <dgm:t>
        <a:bodyPr/>
        <a:lstStyle/>
        <a:p>
          <a:endParaRPr lang="zh-CN" altLang="en-US"/>
        </a:p>
      </dgm:t>
    </dgm:pt>
    <dgm:pt modelId="{B062351F-A44F-4302-B3F5-C1444ADCC486}">
      <dgm:prSet phldrT="[文本]"/>
      <dgm:spPr/>
      <dgm:t>
        <a:bodyPr/>
        <a:lstStyle/>
        <a:p>
          <a:r>
            <a:rPr lang="en-US" altLang="zh-CN" dirty="0" smtClean="0"/>
            <a:t>laser</a:t>
          </a:r>
          <a:endParaRPr lang="zh-CN" altLang="en-US" dirty="0"/>
        </a:p>
      </dgm:t>
    </dgm:pt>
    <dgm:pt modelId="{21E5023E-FF21-4A68-A970-7FC2D1BE403F}" type="parTrans" cxnId="{F114510E-FC69-4707-91CE-CAE6FDE29066}">
      <dgm:prSet/>
      <dgm:spPr/>
      <dgm:t>
        <a:bodyPr/>
        <a:lstStyle/>
        <a:p>
          <a:endParaRPr lang="zh-CN" altLang="en-US"/>
        </a:p>
      </dgm:t>
    </dgm:pt>
    <dgm:pt modelId="{1F6EEFF3-2231-4DD0-9E85-4CC4EF1D33CE}" type="sibTrans" cxnId="{F114510E-FC69-4707-91CE-CAE6FDE29066}">
      <dgm:prSet/>
      <dgm:spPr/>
      <dgm:t>
        <a:bodyPr/>
        <a:lstStyle/>
        <a:p>
          <a:endParaRPr lang="zh-CN" altLang="en-US"/>
        </a:p>
      </dgm:t>
    </dgm:pt>
    <dgm:pt modelId="{52714FA1-136D-4CCB-82FA-7F09241E974D}">
      <dgm:prSet phldrT="[文本]" custT="1"/>
      <dgm:spPr/>
      <dgm:t>
        <a:bodyPr/>
        <a:lstStyle/>
        <a:p>
          <a:r>
            <a:rPr lang="en-US" altLang="zh-CN" sz="3200" dirty="0" smtClean="0"/>
            <a:t>2610 * 361</a:t>
          </a:r>
          <a:endParaRPr lang="zh-CN" altLang="en-US" sz="3200" dirty="0"/>
        </a:p>
      </dgm:t>
    </dgm:pt>
    <dgm:pt modelId="{3590A263-6E3E-4383-83A2-88D71B4BB6EE}" type="parTrans" cxnId="{D910FFDD-1319-460A-A254-91F8705EAD91}">
      <dgm:prSet/>
      <dgm:spPr/>
      <dgm:t>
        <a:bodyPr/>
        <a:lstStyle/>
        <a:p>
          <a:endParaRPr lang="zh-CN" altLang="en-US"/>
        </a:p>
      </dgm:t>
    </dgm:pt>
    <dgm:pt modelId="{9D3AD48F-9D8A-48D6-89C9-43336EE9ED23}" type="sibTrans" cxnId="{D910FFDD-1319-460A-A254-91F8705EAD91}">
      <dgm:prSet/>
      <dgm:spPr/>
      <dgm:t>
        <a:bodyPr/>
        <a:lstStyle/>
        <a:p>
          <a:endParaRPr lang="zh-CN" altLang="en-US"/>
        </a:p>
      </dgm:t>
    </dgm:pt>
    <dgm:pt modelId="{8CF292C6-A256-48C3-8EB1-1CC1D6C50361}">
      <dgm:prSet phldrT="[文本]" custT="1"/>
      <dgm:spPr/>
      <dgm:t>
        <a:bodyPr/>
        <a:lstStyle/>
        <a:p>
          <a:r>
            <a:rPr lang="en-US" altLang="zh-CN" sz="3200" dirty="0" smtClean="0"/>
            <a:t>Laser point clouds</a:t>
          </a:r>
          <a:endParaRPr lang="zh-CN" altLang="en-US" sz="3200" dirty="0"/>
        </a:p>
      </dgm:t>
    </dgm:pt>
    <dgm:pt modelId="{F4E6C637-F3D9-4828-8DEB-FA80B03288F4}" type="parTrans" cxnId="{160106A1-1321-4E13-98AE-4029B056B650}">
      <dgm:prSet/>
      <dgm:spPr/>
      <dgm:t>
        <a:bodyPr/>
        <a:lstStyle/>
        <a:p>
          <a:endParaRPr lang="zh-CN" altLang="en-US"/>
        </a:p>
      </dgm:t>
    </dgm:pt>
    <dgm:pt modelId="{3361673C-7F3E-4CAC-8DDC-E995B1E2BEF5}" type="sibTrans" cxnId="{160106A1-1321-4E13-98AE-4029B056B650}">
      <dgm:prSet/>
      <dgm:spPr/>
      <dgm:t>
        <a:bodyPr/>
        <a:lstStyle/>
        <a:p>
          <a:endParaRPr lang="zh-CN" altLang="en-US"/>
        </a:p>
      </dgm:t>
    </dgm:pt>
    <dgm:pt modelId="{99991B09-2CC3-4F71-85CA-7697F15D1D44}">
      <dgm:prSet phldrT="[文本]"/>
      <dgm:spPr/>
      <dgm:t>
        <a:bodyPr/>
        <a:lstStyle/>
        <a:p>
          <a:r>
            <a:rPr lang="en-US" altLang="zh-CN" dirty="0" err="1" smtClean="0"/>
            <a:t>relMotion</a:t>
          </a:r>
          <a:endParaRPr lang="zh-CN" altLang="en-US" dirty="0"/>
        </a:p>
      </dgm:t>
    </dgm:pt>
    <dgm:pt modelId="{2FFE598C-53FC-48F3-B6E3-6E4ABA55148F}" type="parTrans" cxnId="{E0F60E8A-CC39-4482-AC98-C648F3B0313C}">
      <dgm:prSet/>
      <dgm:spPr/>
      <dgm:t>
        <a:bodyPr/>
        <a:lstStyle/>
        <a:p>
          <a:endParaRPr lang="zh-CN" altLang="en-US"/>
        </a:p>
      </dgm:t>
    </dgm:pt>
    <dgm:pt modelId="{EFF25602-2CF9-45D7-BD66-2C8BF4B8CAF0}" type="sibTrans" cxnId="{E0F60E8A-CC39-4482-AC98-C648F3B0313C}">
      <dgm:prSet/>
      <dgm:spPr/>
      <dgm:t>
        <a:bodyPr/>
        <a:lstStyle/>
        <a:p>
          <a:endParaRPr lang="zh-CN" altLang="en-US"/>
        </a:p>
      </dgm:t>
    </dgm:pt>
    <dgm:pt modelId="{FEF2B361-C73C-461F-BCC7-B79D7AA2F5CC}">
      <dgm:prSet phldrT="[文本]"/>
      <dgm:spPr/>
      <dgm:t>
        <a:bodyPr/>
        <a:lstStyle/>
        <a:p>
          <a:r>
            <a:rPr lang="en-US" altLang="zh-CN" dirty="0" smtClean="0"/>
            <a:t>3 * 2609</a:t>
          </a:r>
          <a:endParaRPr lang="zh-CN" altLang="en-US" dirty="0"/>
        </a:p>
      </dgm:t>
    </dgm:pt>
    <dgm:pt modelId="{9E7FEDB5-53DC-4D2C-8B65-168F6AC0EF94}" type="parTrans" cxnId="{EFB2848B-EABE-4013-B716-92ABC0DCAFA1}">
      <dgm:prSet/>
      <dgm:spPr/>
      <dgm:t>
        <a:bodyPr/>
        <a:lstStyle/>
        <a:p>
          <a:endParaRPr lang="zh-CN" altLang="en-US"/>
        </a:p>
      </dgm:t>
    </dgm:pt>
    <dgm:pt modelId="{B2E3370C-0A9D-4C09-97D7-50A6143E7FDF}" type="sibTrans" cxnId="{EFB2848B-EABE-4013-B716-92ABC0DCAFA1}">
      <dgm:prSet/>
      <dgm:spPr/>
      <dgm:t>
        <a:bodyPr/>
        <a:lstStyle/>
        <a:p>
          <a:endParaRPr lang="zh-CN" altLang="en-US"/>
        </a:p>
      </dgm:t>
    </dgm:pt>
    <dgm:pt modelId="{C067C4DA-6806-4A46-B796-13C38F97DDFC}">
      <dgm:prSet phldrT="[文本]"/>
      <dgm:spPr/>
      <dgm:t>
        <a:bodyPr/>
        <a:lstStyle/>
        <a:p>
          <a:r>
            <a:rPr lang="en-US" altLang="zh-CN" dirty="0" smtClean="0"/>
            <a:t>Relative motion</a:t>
          </a:r>
          <a:endParaRPr lang="zh-CN" altLang="en-US" dirty="0"/>
        </a:p>
      </dgm:t>
    </dgm:pt>
    <dgm:pt modelId="{41779FC0-FC7E-4F47-BB5C-5BED50474499}" type="parTrans" cxnId="{3B732D4C-F4C7-49BA-9C03-1FC75AC380FD}">
      <dgm:prSet/>
      <dgm:spPr/>
      <dgm:t>
        <a:bodyPr/>
        <a:lstStyle/>
        <a:p>
          <a:endParaRPr lang="zh-CN" altLang="en-US"/>
        </a:p>
      </dgm:t>
    </dgm:pt>
    <dgm:pt modelId="{301F59B9-0E7A-47F5-B23C-28F1A25B9ECC}" type="sibTrans" cxnId="{3B732D4C-F4C7-49BA-9C03-1FC75AC380FD}">
      <dgm:prSet/>
      <dgm:spPr/>
      <dgm:t>
        <a:bodyPr/>
        <a:lstStyle/>
        <a:p>
          <a:endParaRPr lang="zh-CN" altLang="en-US"/>
        </a:p>
      </dgm:t>
    </dgm:pt>
    <dgm:pt modelId="{EE2A75DB-9522-4226-A1BB-F60D2AD82FBD}">
      <dgm:prSet phldrT="[文本]"/>
      <dgm:spPr/>
      <dgm:t>
        <a:bodyPr/>
        <a:lstStyle/>
        <a:p>
          <a:r>
            <a:rPr lang="en-US" altLang="zh-CN" dirty="0" smtClean="0"/>
            <a:t>Translation and rotation</a:t>
          </a:r>
          <a:endParaRPr lang="zh-CN" altLang="en-US" dirty="0"/>
        </a:p>
      </dgm:t>
    </dgm:pt>
    <dgm:pt modelId="{03F5B91D-3257-4BF5-8B06-76A8B4D1B73A}" type="parTrans" cxnId="{1698F980-F7A9-4333-ADD0-EF5B19F08B76}">
      <dgm:prSet/>
      <dgm:spPr/>
      <dgm:t>
        <a:bodyPr/>
        <a:lstStyle/>
        <a:p>
          <a:endParaRPr lang="zh-CN" altLang="en-US"/>
        </a:p>
      </dgm:t>
    </dgm:pt>
    <dgm:pt modelId="{7243C688-8F4C-4347-922C-D954E9E748ED}" type="sibTrans" cxnId="{1698F980-F7A9-4333-ADD0-EF5B19F08B76}">
      <dgm:prSet/>
      <dgm:spPr/>
      <dgm:t>
        <a:bodyPr/>
        <a:lstStyle/>
        <a:p>
          <a:endParaRPr lang="zh-CN" altLang="en-US"/>
        </a:p>
      </dgm:t>
    </dgm:pt>
    <dgm:pt modelId="{8AF9223D-C099-4FA9-A655-0A18B32CF6DD}" type="pres">
      <dgm:prSet presAssocID="{1259A12A-5584-4D76-B3E6-C160CDA8852A}" presName="Name0" presStyleCnt="0">
        <dgm:presLayoutVars>
          <dgm:dir/>
          <dgm:animLvl val="lvl"/>
          <dgm:resizeHandles/>
        </dgm:presLayoutVars>
      </dgm:prSet>
      <dgm:spPr/>
      <dgm:t>
        <a:bodyPr/>
        <a:lstStyle/>
        <a:p>
          <a:endParaRPr lang="zh-CN" altLang="en-US"/>
        </a:p>
      </dgm:t>
    </dgm:pt>
    <dgm:pt modelId="{83EADA5C-AC9D-40BC-AE6B-5D9776248E9E}" type="pres">
      <dgm:prSet presAssocID="{B062351F-A44F-4302-B3F5-C1444ADCC486}" presName="linNode" presStyleCnt="0"/>
      <dgm:spPr/>
    </dgm:pt>
    <dgm:pt modelId="{6E9FB35C-7327-4162-AD5C-FA6155C3113C}" type="pres">
      <dgm:prSet presAssocID="{B062351F-A44F-4302-B3F5-C1444ADCC486}" presName="parentShp" presStyleLbl="node1" presStyleIdx="0" presStyleCnt="2">
        <dgm:presLayoutVars>
          <dgm:bulletEnabled val="1"/>
        </dgm:presLayoutVars>
      </dgm:prSet>
      <dgm:spPr/>
      <dgm:t>
        <a:bodyPr/>
        <a:lstStyle/>
        <a:p>
          <a:endParaRPr lang="zh-CN" altLang="en-US"/>
        </a:p>
      </dgm:t>
    </dgm:pt>
    <dgm:pt modelId="{707B7D68-3F39-453C-97D1-2F08967CE7A8}" type="pres">
      <dgm:prSet presAssocID="{B062351F-A44F-4302-B3F5-C1444ADCC486}" presName="childShp" presStyleLbl="bgAccFollowNode1" presStyleIdx="0" presStyleCnt="2">
        <dgm:presLayoutVars>
          <dgm:bulletEnabled val="1"/>
        </dgm:presLayoutVars>
      </dgm:prSet>
      <dgm:spPr/>
      <dgm:t>
        <a:bodyPr/>
        <a:lstStyle/>
        <a:p>
          <a:endParaRPr lang="zh-CN" altLang="en-US"/>
        </a:p>
      </dgm:t>
    </dgm:pt>
    <dgm:pt modelId="{A06C206D-B769-443B-A6A4-0960A6B71E95}" type="pres">
      <dgm:prSet presAssocID="{1F6EEFF3-2231-4DD0-9E85-4CC4EF1D33CE}" presName="spacing" presStyleCnt="0"/>
      <dgm:spPr/>
    </dgm:pt>
    <dgm:pt modelId="{4D8B45E5-F329-4EA5-ACC0-93AE57334282}" type="pres">
      <dgm:prSet presAssocID="{99991B09-2CC3-4F71-85CA-7697F15D1D44}" presName="linNode" presStyleCnt="0"/>
      <dgm:spPr/>
    </dgm:pt>
    <dgm:pt modelId="{479C4B1A-40CB-4D29-9411-014E62FF56D5}" type="pres">
      <dgm:prSet presAssocID="{99991B09-2CC3-4F71-85CA-7697F15D1D44}" presName="parentShp" presStyleLbl="node1" presStyleIdx="1" presStyleCnt="2">
        <dgm:presLayoutVars>
          <dgm:bulletEnabled val="1"/>
        </dgm:presLayoutVars>
      </dgm:prSet>
      <dgm:spPr/>
      <dgm:t>
        <a:bodyPr/>
        <a:lstStyle/>
        <a:p>
          <a:endParaRPr lang="zh-CN" altLang="en-US"/>
        </a:p>
      </dgm:t>
    </dgm:pt>
    <dgm:pt modelId="{203F3144-599F-48D0-8105-5C7BEFA2518C}" type="pres">
      <dgm:prSet presAssocID="{99991B09-2CC3-4F71-85CA-7697F15D1D44}" presName="childShp" presStyleLbl="bgAccFollowNode1" presStyleIdx="1" presStyleCnt="2">
        <dgm:presLayoutVars>
          <dgm:bulletEnabled val="1"/>
        </dgm:presLayoutVars>
      </dgm:prSet>
      <dgm:spPr/>
      <dgm:t>
        <a:bodyPr/>
        <a:lstStyle/>
        <a:p>
          <a:endParaRPr lang="zh-CN" altLang="en-US"/>
        </a:p>
      </dgm:t>
    </dgm:pt>
  </dgm:ptLst>
  <dgm:cxnLst>
    <dgm:cxn modelId="{48326D76-E247-4C40-AC08-4C198CEC3A86}" type="presOf" srcId="{B062351F-A44F-4302-B3F5-C1444ADCC486}" destId="{6E9FB35C-7327-4162-AD5C-FA6155C3113C}" srcOrd="0" destOrd="0" presId="urn:microsoft.com/office/officeart/2005/8/layout/vList6"/>
    <dgm:cxn modelId="{D910FFDD-1319-460A-A254-91F8705EAD91}" srcId="{B062351F-A44F-4302-B3F5-C1444ADCC486}" destId="{52714FA1-136D-4CCB-82FA-7F09241E974D}" srcOrd="0" destOrd="0" parTransId="{3590A263-6E3E-4383-83A2-88D71B4BB6EE}" sibTransId="{9D3AD48F-9D8A-48D6-89C9-43336EE9ED23}"/>
    <dgm:cxn modelId="{34B0DA5B-95B6-4186-AD03-DAA29121D052}" type="presOf" srcId="{C067C4DA-6806-4A46-B796-13C38F97DDFC}" destId="{203F3144-599F-48D0-8105-5C7BEFA2518C}" srcOrd="0" destOrd="1" presId="urn:microsoft.com/office/officeart/2005/8/layout/vList6"/>
    <dgm:cxn modelId="{2BB7746D-A678-4CAC-AAF5-C60434DE3D10}" type="presOf" srcId="{EE2A75DB-9522-4226-A1BB-F60D2AD82FBD}" destId="{203F3144-599F-48D0-8105-5C7BEFA2518C}" srcOrd="0" destOrd="2" presId="urn:microsoft.com/office/officeart/2005/8/layout/vList6"/>
    <dgm:cxn modelId="{EFB2848B-EABE-4013-B716-92ABC0DCAFA1}" srcId="{99991B09-2CC3-4F71-85CA-7697F15D1D44}" destId="{FEF2B361-C73C-461F-BCC7-B79D7AA2F5CC}" srcOrd="0" destOrd="0" parTransId="{9E7FEDB5-53DC-4D2C-8B65-168F6AC0EF94}" sibTransId="{B2E3370C-0A9D-4C09-97D7-50A6143E7FDF}"/>
    <dgm:cxn modelId="{277DE287-A643-4CB4-A105-709141AFB689}" type="presOf" srcId="{8CF292C6-A256-48C3-8EB1-1CC1D6C50361}" destId="{707B7D68-3F39-453C-97D1-2F08967CE7A8}" srcOrd="0" destOrd="1" presId="urn:microsoft.com/office/officeart/2005/8/layout/vList6"/>
    <dgm:cxn modelId="{160106A1-1321-4E13-98AE-4029B056B650}" srcId="{B062351F-A44F-4302-B3F5-C1444ADCC486}" destId="{8CF292C6-A256-48C3-8EB1-1CC1D6C50361}" srcOrd="1" destOrd="0" parTransId="{F4E6C637-F3D9-4828-8DEB-FA80B03288F4}" sibTransId="{3361673C-7F3E-4CAC-8DDC-E995B1E2BEF5}"/>
    <dgm:cxn modelId="{BB3DC67C-15A1-4B0D-88AF-391B9D38B044}" type="presOf" srcId="{52714FA1-136D-4CCB-82FA-7F09241E974D}" destId="{707B7D68-3F39-453C-97D1-2F08967CE7A8}" srcOrd="0" destOrd="0" presId="urn:microsoft.com/office/officeart/2005/8/layout/vList6"/>
    <dgm:cxn modelId="{3B732D4C-F4C7-49BA-9C03-1FC75AC380FD}" srcId="{99991B09-2CC3-4F71-85CA-7697F15D1D44}" destId="{C067C4DA-6806-4A46-B796-13C38F97DDFC}" srcOrd="1" destOrd="0" parTransId="{41779FC0-FC7E-4F47-BB5C-5BED50474499}" sibTransId="{301F59B9-0E7A-47F5-B23C-28F1A25B9ECC}"/>
    <dgm:cxn modelId="{219068E0-1A88-481F-B690-0F9C8C20A4ED}" type="presOf" srcId="{99991B09-2CC3-4F71-85CA-7697F15D1D44}" destId="{479C4B1A-40CB-4D29-9411-014E62FF56D5}" srcOrd="0" destOrd="0" presId="urn:microsoft.com/office/officeart/2005/8/layout/vList6"/>
    <dgm:cxn modelId="{1698F980-F7A9-4333-ADD0-EF5B19F08B76}" srcId="{99991B09-2CC3-4F71-85CA-7697F15D1D44}" destId="{EE2A75DB-9522-4226-A1BB-F60D2AD82FBD}" srcOrd="2" destOrd="0" parTransId="{03F5B91D-3257-4BF5-8B06-76A8B4D1B73A}" sibTransId="{7243C688-8F4C-4347-922C-D954E9E748ED}"/>
    <dgm:cxn modelId="{E514EB95-B1D5-4CEE-9D6F-6B59EE363D3D}" type="presOf" srcId="{1259A12A-5584-4D76-B3E6-C160CDA8852A}" destId="{8AF9223D-C099-4FA9-A655-0A18B32CF6DD}" srcOrd="0" destOrd="0" presId="urn:microsoft.com/office/officeart/2005/8/layout/vList6"/>
    <dgm:cxn modelId="{792C93FF-E103-4F4B-8090-B994A34DF7BA}" type="presOf" srcId="{FEF2B361-C73C-461F-BCC7-B79D7AA2F5CC}" destId="{203F3144-599F-48D0-8105-5C7BEFA2518C}" srcOrd="0" destOrd="0" presId="urn:microsoft.com/office/officeart/2005/8/layout/vList6"/>
    <dgm:cxn modelId="{E0F60E8A-CC39-4482-AC98-C648F3B0313C}" srcId="{1259A12A-5584-4D76-B3E6-C160CDA8852A}" destId="{99991B09-2CC3-4F71-85CA-7697F15D1D44}" srcOrd="1" destOrd="0" parTransId="{2FFE598C-53FC-48F3-B6E3-6E4ABA55148F}" sibTransId="{EFF25602-2CF9-45D7-BD66-2C8BF4B8CAF0}"/>
    <dgm:cxn modelId="{F114510E-FC69-4707-91CE-CAE6FDE29066}" srcId="{1259A12A-5584-4D76-B3E6-C160CDA8852A}" destId="{B062351F-A44F-4302-B3F5-C1444ADCC486}" srcOrd="0" destOrd="0" parTransId="{21E5023E-FF21-4A68-A970-7FC2D1BE403F}" sibTransId="{1F6EEFF3-2231-4DD0-9E85-4CC4EF1D33CE}"/>
    <dgm:cxn modelId="{FEDC6655-34C9-40EB-BA25-5D56D74FBCAD}" type="presParOf" srcId="{8AF9223D-C099-4FA9-A655-0A18B32CF6DD}" destId="{83EADA5C-AC9D-40BC-AE6B-5D9776248E9E}" srcOrd="0" destOrd="0" presId="urn:microsoft.com/office/officeart/2005/8/layout/vList6"/>
    <dgm:cxn modelId="{C889AF70-0732-4796-912D-78CC75621A3C}" type="presParOf" srcId="{83EADA5C-AC9D-40BC-AE6B-5D9776248E9E}" destId="{6E9FB35C-7327-4162-AD5C-FA6155C3113C}" srcOrd="0" destOrd="0" presId="urn:microsoft.com/office/officeart/2005/8/layout/vList6"/>
    <dgm:cxn modelId="{84108060-FCF8-495E-A3C6-93C23872653C}" type="presParOf" srcId="{83EADA5C-AC9D-40BC-AE6B-5D9776248E9E}" destId="{707B7D68-3F39-453C-97D1-2F08967CE7A8}" srcOrd="1" destOrd="0" presId="urn:microsoft.com/office/officeart/2005/8/layout/vList6"/>
    <dgm:cxn modelId="{66505A6F-143D-4B9D-96AF-63BD3D7149DA}" type="presParOf" srcId="{8AF9223D-C099-4FA9-A655-0A18B32CF6DD}" destId="{A06C206D-B769-443B-A6A4-0960A6B71E95}" srcOrd="1" destOrd="0" presId="urn:microsoft.com/office/officeart/2005/8/layout/vList6"/>
    <dgm:cxn modelId="{BA1D7BF2-2DDA-4E40-8454-A8ACD275BB75}" type="presParOf" srcId="{8AF9223D-C099-4FA9-A655-0A18B32CF6DD}" destId="{4D8B45E5-F329-4EA5-ACC0-93AE57334282}" srcOrd="2" destOrd="0" presId="urn:microsoft.com/office/officeart/2005/8/layout/vList6"/>
    <dgm:cxn modelId="{0D268CC6-DACE-4FD7-82A1-3FD2A50F3EC6}" type="presParOf" srcId="{4D8B45E5-F329-4EA5-ACC0-93AE57334282}" destId="{479C4B1A-40CB-4D29-9411-014E62FF56D5}" srcOrd="0" destOrd="0" presId="urn:microsoft.com/office/officeart/2005/8/layout/vList6"/>
    <dgm:cxn modelId="{DA947C24-CF77-4F15-9BD3-E92F5EECF6DB}" type="presParOf" srcId="{4D8B45E5-F329-4EA5-ACC0-93AE57334282}" destId="{203F3144-599F-48D0-8105-5C7BEFA251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179BDB5A-C23F-49BE-910A-005AAEEE1C1F}" type="presOf" srcId="{4F6153B5-D543-4025-BF25-A310590CF235}" destId="{22DE2191-EA15-40AD-91F1-E58C55339557}" srcOrd="0" destOrd="0" presId="urn:microsoft.com/office/officeart/2005/8/layout/vList2"/>
    <dgm:cxn modelId="{F016B84D-52FA-4EAF-82EC-FC6266E09EFD}" type="presOf" srcId="{10A3F4D1-0127-4559-8A6D-B62FD10BD412}" destId="{54FAC965-86A9-4482-88B9-BB91A0FD8676}" srcOrd="0" destOrd="0" presId="urn:microsoft.com/office/officeart/2005/8/layout/vList2"/>
    <dgm:cxn modelId="{9D8D23A3-1FE2-4822-9B6A-366F3775825D}"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10A3F4D1-0127-4559-8A6D-B62FD10BD412}">
      <dgm:prSet phldrT="[文本]"/>
      <dgm:spPr/>
      <dgm:t>
        <a:bodyPr/>
        <a:lstStyle/>
        <a:p>
          <a:pPr algn="ctr"/>
          <a:r>
            <a:rPr lang="en-US" altLang="zh-CN" dirty="0" smtClean="0"/>
            <a:t>Inversion</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D6FC9DDB-ACB6-46F4-A63B-052F5C42877A}" type="presOf" srcId="{10A3F4D1-0127-4559-8A6D-B62FD10BD412}" destId="{54FAC965-86A9-4482-88B9-BB91A0FD8676}" srcOrd="0" destOrd="0" presId="urn:microsoft.com/office/officeart/2005/8/layout/vList2"/>
    <dgm:cxn modelId="{B57D63A6-8EC7-40F4-B84D-07BC01A26378}" type="presOf" srcId="{4F6153B5-D543-4025-BF25-A310590CF235}" destId="{22DE2191-EA15-40AD-91F1-E58C55339557}" srcOrd="0" destOrd="0" presId="urn:microsoft.com/office/officeart/2005/8/layout/vList2"/>
    <dgm:cxn modelId="{6639B330-32B9-4E7E-8F76-6647574D948E}"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0FE382E0-2FAC-4123-A330-29B2DFE28D5B}" type="presOf" srcId="{10A3F4D1-0127-4559-8A6D-B62FD10BD412}" destId="{54FAC965-86A9-4482-88B9-BB91A0FD8676}" srcOrd="0" destOrd="0" presId="urn:microsoft.com/office/officeart/2005/8/layout/vList2"/>
    <dgm:cxn modelId="{0BB788D0-3E56-4FF4-A161-D2D8540BE565}" type="presOf" srcId="{4F6153B5-D543-4025-BF25-A310590CF235}" destId="{22DE2191-EA15-40AD-91F1-E58C55339557}" srcOrd="0" destOrd="0" presId="urn:microsoft.com/office/officeart/2005/8/layout/vList2"/>
    <dgm:cxn modelId="{204CE77D-2474-444B-AA45-0B7C6E34752E}"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zh-CN" altLang="en-US"/>
        </a:p>
      </dgm:t>
    </dgm:pt>
    <dgm:pt modelId="{10A3F4D1-0127-4559-8A6D-B62FD10BD412}">
      <dgm:prSet phldrT="[文本]"/>
      <dgm:spPr/>
      <dgm:t>
        <a:bodyPr/>
        <a:lstStyle/>
        <a:p>
          <a:pPr algn="ctr"/>
          <a:r>
            <a:rPr lang="en-US" altLang="zh-CN" dirty="0" smtClean="0"/>
            <a:t>Section 3.2.2 </a:t>
          </a:r>
        </a:p>
        <a:p>
          <a:pPr algn="ctr"/>
          <a:r>
            <a:rPr lang="en-US" altLang="zh-CN" dirty="0" smtClean="0"/>
            <a:t>[Smith 1990] </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CE3E6451-18D4-4925-A5D6-A25E67CBF64D}" type="presOf" srcId="{10A3F4D1-0127-4559-8A6D-B62FD10BD412}" destId="{54FAC965-86A9-4482-88B9-BB91A0FD8676}" srcOrd="0" destOrd="0" presId="urn:microsoft.com/office/officeart/2005/8/layout/vList2"/>
    <dgm:cxn modelId="{C767CD29-6448-42FD-BFC5-2C1E58FEA755}" type="presOf" srcId="{4F6153B5-D543-4025-BF25-A310590CF235}" destId="{22DE2191-EA15-40AD-91F1-E58C55339557}" srcOrd="0" destOrd="0" presId="urn:microsoft.com/office/officeart/2005/8/layout/vList2"/>
    <dgm:cxn modelId="{AC1991D0-9AE6-410F-9452-F1FD8C248CA5}"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10A3F4D1-0127-4559-8A6D-B62FD10BD412}">
      <dgm:prSet phldrT="[文本]"/>
      <dgm:spPr/>
      <dgm:t>
        <a:bodyPr/>
        <a:lstStyle/>
        <a:p>
          <a:pPr algn="ctr"/>
          <a:r>
            <a:rPr lang="en-US" altLang="zh-CN" dirty="0" smtClean="0"/>
            <a:t>Inversion</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F60A8C3-ECDF-4F7C-9E83-3C9BCA4B6E0D}" type="presOf" srcId="{10A3F4D1-0127-4559-8A6D-B62FD10BD412}" destId="{54FAC965-86A9-4482-88B9-BB91A0FD8676}" srcOrd="0" destOrd="0" presId="urn:microsoft.com/office/officeart/2005/8/layout/vList2"/>
    <dgm:cxn modelId="{C8BDDBBE-2D56-4627-B0E8-10E4DFBAF6AC}" type="presOf" srcId="{4F6153B5-D543-4025-BF25-A310590CF235}" destId="{22DE2191-EA15-40AD-91F1-E58C55339557}" srcOrd="0" destOrd="0" presId="urn:microsoft.com/office/officeart/2005/8/layout/vList2"/>
    <dgm:cxn modelId="{979879A8-3EAA-4C34-A60C-05FA4201C9BF}"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zh-CN" altLang="en-US"/>
        </a:p>
      </dgm:t>
    </dgm:pt>
    <dgm:pt modelId="{10A3F4D1-0127-4559-8A6D-B62FD10BD412}">
      <dgm:prSet phldrT="[文本]"/>
      <dgm:spPr/>
      <dgm:t>
        <a:bodyPr/>
        <a:lstStyle/>
        <a:p>
          <a:pPr algn="ctr"/>
          <a:r>
            <a:rPr lang="en-US" altLang="zh-CN" dirty="0" smtClean="0"/>
            <a:t>Section 3.2.2 </a:t>
          </a:r>
        </a:p>
        <a:p>
          <a:pPr algn="ctr"/>
          <a:r>
            <a:rPr lang="en-US" altLang="zh-CN" dirty="0" smtClean="0"/>
            <a:t>[Smith 1990] </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27F00C7E-D8CF-4990-9A04-65A60E0CED0B}" type="presOf" srcId="{4F6153B5-D543-4025-BF25-A310590CF235}" destId="{22DE2191-EA15-40AD-91F1-E58C55339557}" srcOrd="0" destOrd="0" presId="urn:microsoft.com/office/officeart/2005/8/layout/vList2"/>
    <dgm:cxn modelId="{E796A049-6623-4E87-83E3-04C2F7908479}" type="presOf" srcId="{10A3F4D1-0127-4559-8A6D-B62FD10BD412}" destId="{54FAC965-86A9-4482-88B9-BB91A0FD8676}" srcOrd="0" destOrd="0" presId="urn:microsoft.com/office/officeart/2005/8/layout/vList2"/>
    <dgm:cxn modelId="{E47ABE05-58D4-4F09-A82B-07F2507CE3B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208120C-CF03-4918-9470-3F863C81492F}" type="doc">
      <dgm:prSet loTypeId="urn:microsoft.com/office/officeart/2005/8/layout/hList6" loCatId="list" qsTypeId="urn:microsoft.com/office/officeart/2005/8/quickstyle/simple5" qsCatId="simple" csTypeId="urn:microsoft.com/office/officeart/2005/8/colors/accent1_2" csCatId="accent1" phldr="1"/>
      <dgm:spPr/>
      <dgm:t>
        <a:bodyPr/>
        <a:lstStyle/>
        <a:p>
          <a:endParaRPr lang="zh-CN" altLang="en-US"/>
        </a:p>
      </dgm:t>
    </dgm:pt>
    <dgm:pt modelId="{B44EE134-35BC-4861-86CE-16D723187624}">
      <dgm:prSet phldrT="[文本]"/>
      <dgm:spPr/>
      <dgm:t>
        <a:bodyPr/>
        <a:lstStyle/>
        <a:p>
          <a:r>
            <a:rPr lang="en-US" altLang="zh-CN" b="1" dirty="0" smtClean="0">
              <a:solidFill>
                <a:srgbClr val="FFFF00"/>
              </a:solidFill>
              <a:effectLst>
                <a:outerShdw blurRad="38100" dist="38100" dir="2700000" algn="tl">
                  <a:srgbClr val="000000">
                    <a:alpha val="43137"/>
                  </a:srgbClr>
                </a:outerShdw>
              </a:effectLst>
              <a:latin typeface="+mj-lt"/>
            </a:rPr>
            <a:t>Translation</a:t>
          </a:r>
          <a:endParaRPr lang="zh-CN" altLang="en-US" b="1" dirty="0">
            <a:solidFill>
              <a:srgbClr val="FFFF00"/>
            </a:solidFill>
            <a:effectLst>
              <a:outerShdw blurRad="38100" dist="38100" dir="2700000" algn="tl">
                <a:srgbClr val="000000">
                  <a:alpha val="43137"/>
                </a:srgbClr>
              </a:outerShdw>
            </a:effectLst>
            <a:latin typeface="+mj-lt"/>
          </a:endParaRPr>
        </a:p>
      </dgm:t>
    </dgm:pt>
    <dgm:pt modelId="{8416C646-FD54-48DA-91C1-3EC3125C0CDD}" type="parTrans" cxnId="{62DF7708-1B35-40A3-BCA4-073FDB3E3813}">
      <dgm:prSet/>
      <dgm:spPr/>
      <dgm:t>
        <a:bodyPr/>
        <a:lstStyle/>
        <a:p>
          <a:endParaRPr lang="zh-CN" altLang="en-US"/>
        </a:p>
      </dgm:t>
    </dgm:pt>
    <dgm:pt modelId="{B5DECE41-D4CC-4D06-949C-F2F1DEDF94EB}" type="sibTrans" cxnId="{62DF7708-1B35-40A3-BCA4-073FDB3E3813}">
      <dgm:prSet/>
      <dgm:spPr/>
      <dgm:t>
        <a:bodyPr/>
        <a:lstStyle/>
        <a:p>
          <a:endParaRPr lang="zh-CN" altLang="en-US"/>
        </a:p>
      </dgm:t>
    </dgm:pt>
    <dgm:pt modelId="{157B0C28-F6C4-4EA9-A48D-32706F33E338}">
      <dgm:prSet phldrT="[文本]"/>
      <dgm:spPr/>
      <dgm:t>
        <a:bodyPr/>
        <a:lstStyle/>
        <a:p>
          <a:r>
            <a:rPr lang="en-US" altLang="zh-CN" b="1" dirty="0" smtClean="0">
              <a:solidFill>
                <a:srgbClr val="FFFF00"/>
              </a:solidFill>
              <a:effectLst>
                <a:outerShdw blurRad="38100" dist="38100" dir="2700000" algn="tl">
                  <a:srgbClr val="000000">
                    <a:alpha val="43137"/>
                  </a:srgbClr>
                </a:outerShdw>
              </a:effectLst>
              <a:latin typeface="+mj-lt"/>
            </a:rPr>
            <a:t>Rotation</a:t>
          </a:r>
          <a:endParaRPr lang="zh-CN" altLang="en-US" b="1" dirty="0">
            <a:solidFill>
              <a:srgbClr val="FFFF00"/>
            </a:solidFill>
            <a:effectLst>
              <a:outerShdw blurRad="38100" dist="38100" dir="2700000" algn="tl">
                <a:srgbClr val="000000">
                  <a:alpha val="43137"/>
                </a:srgbClr>
              </a:outerShdw>
            </a:effectLst>
            <a:latin typeface="+mj-lt"/>
          </a:endParaRPr>
        </a:p>
      </dgm:t>
    </dgm:pt>
    <dgm:pt modelId="{A849529E-DD1F-4F71-A39D-FB0B6AA3CBFD}" type="parTrans" cxnId="{48647F9F-5A2C-40CD-A07D-15449B8DAE41}">
      <dgm:prSet/>
      <dgm:spPr/>
      <dgm:t>
        <a:bodyPr/>
        <a:lstStyle/>
        <a:p>
          <a:endParaRPr lang="zh-CN" altLang="en-US"/>
        </a:p>
      </dgm:t>
    </dgm:pt>
    <dgm:pt modelId="{195B46DA-B172-497A-A47F-4A2F578EA1A7}" type="sibTrans" cxnId="{48647F9F-5A2C-40CD-A07D-15449B8DAE41}">
      <dgm:prSet/>
      <dgm:spPr/>
      <dgm:t>
        <a:bodyPr/>
        <a:lstStyle/>
        <a:p>
          <a:endParaRPr lang="zh-CN" altLang="en-US"/>
        </a:p>
      </dgm:t>
    </dgm:pt>
    <dgm:pt modelId="{6E50E5A7-0166-49AB-9883-234FBF7C0C42}">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angular derivation (angular velocity)</a:t>
          </a:r>
          <a:endParaRPr lang="zh-CN" altLang="en-US" dirty="0">
            <a:latin typeface="+mj-lt"/>
          </a:endParaRPr>
        </a:p>
      </dgm:t>
    </dgm:pt>
    <dgm:pt modelId="{6ED40F21-D4E1-43B6-A413-24D795C84014}" type="parTrans" cxnId="{F2F8527F-7C73-4CE9-966C-05C485985DE6}">
      <dgm:prSet/>
      <dgm:spPr/>
      <dgm:t>
        <a:bodyPr/>
        <a:lstStyle/>
        <a:p>
          <a:endParaRPr lang="zh-CN" altLang="en-US"/>
        </a:p>
      </dgm:t>
    </dgm:pt>
    <dgm:pt modelId="{4B6881FF-F1AE-4108-8ABE-FE166CB89455}" type="sibTrans" cxnId="{F2F8527F-7C73-4CE9-966C-05C485985DE6}">
      <dgm:prSet/>
      <dgm:spPr/>
      <dgm:t>
        <a:bodyPr/>
        <a:lstStyle/>
        <a:p>
          <a:endParaRPr lang="zh-CN" altLang="en-US"/>
        </a:p>
      </dgm:t>
    </dgm:pt>
    <dgm:pt modelId="{C7E974F7-2503-40DA-B2C5-49D02BDA2071}">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displacement derivation</a:t>
          </a:r>
          <a:endParaRPr lang="zh-CN" altLang="en-US" dirty="0">
            <a:latin typeface="+mj-lt"/>
          </a:endParaRPr>
        </a:p>
      </dgm:t>
    </dgm:pt>
    <dgm:pt modelId="{DD8E616C-30F7-4BA1-91E3-234AA1E95F16}" type="parTrans" cxnId="{26D5FE82-C871-4A4E-A9BF-9051547BE861}">
      <dgm:prSet/>
      <dgm:spPr/>
      <dgm:t>
        <a:bodyPr/>
        <a:lstStyle/>
        <a:p>
          <a:endParaRPr lang="zh-CN" altLang="en-US"/>
        </a:p>
      </dgm:t>
    </dgm:pt>
    <dgm:pt modelId="{C6731E1E-DE2B-4660-B6A2-8DD6ACDED297}" type="sibTrans" cxnId="{26D5FE82-C871-4A4E-A9BF-9051547BE861}">
      <dgm:prSet/>
      <dgm:spPr/>
      <dgm:t>
        <a:bodyPr/>
        <a:lstStyle/>
        <a:p>
          <a:endParaRPr lang="zh-CN" altLang="en-US"/>
        </a:p>
      </dgm:t>
    </dgm:pt>
    <dgm:pt modelId="{0AACC309-6EE1-4A16-ABD9-3D98FBBA662E}">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(velocity) </a:t>
          </a:r>
          <a:endParaRPr lang="zh-CN" altLang="en-US" dirty="0">
            <a:latin typeface="+mj-lt"/>
          </a:endParaRPr>
        </a:p>
      </dgm:t>
    </dgm:pt>
    <dgm:pt modelId="{826055FB-BC2C-48CA-9757-37FC4C3E0686}" type="parTrans" cxnId="{9F65176A-3B77-419E-894C-6F891183ED5D}">
      <dgm:prSet/>
      <dgm:spPr/>
      <dgm:t>
        <a:bodyPr/>
        <a:lstStyle/>
        <a:p>
          <a:endParaRPr lang="zh-CN" altLang="en-US"/>
        </a:p>
      </dgm:t>
    </dgm:pt>
    <dgm:pt modelId="{9684B341-5EDC-45EB-BFBE-40955C1B287E}" type="sibTrans" cxnId="{9F65176A-3B77-419E-894C-6F891183ED5D}">
      <dgm:prSet/>
      <dgm:spPr/>
      <dgm:t>
        <a:bodyPr/>
        <a:lstStyle/>
        <a:p>
          <a:endParaRPr lang="zh-CN" altLang="en-US"/>
        </a:p>
      </dgm:t>
    </dgm:pt>
    <dgm:pt modelId="{1F1C94FA-86FE-46CB-BA6E-39EE7649110E}" type="pres">
      <dgm:prSet presAssocID="{0208120C-CF03-4918-9470-3F863C81492F}" presName="Name0" presStyleCnt="0">
        <dgm:presLayoutVars>
          <dgm:dir/>
          <dgm:resizeHandles val="exact"/>
        </dgm:presLayoutVars>
      </dgm:prSet>
      <dgm:spPr/>
      <dgm:t>
        <a:bodyPr/>
        <a:lstStyle/>
        <a:p>
          <a:endParaRPr lang="zh-CN" altLang="en-US"/>
        </a:p>
      </dgm:t>
    </dgm:pt>
    <dgm:pt modelId="{C3418B33-70BD-4C47-B8CD-004948F32468}" type="pres">
      <dgm:prSet presAssocID="{B44EE134-35BC-4861-86CE-16D723187624}" presName="node" presStyleLbl="node1" presStyleIdx="0" presStyleCnt="2">
        <dgm:presLayoutVars>
          <dgm:bulletEnabled val="1"/>
        </dgm:presLayoutVars>
      </dgm:prSet>
      <dgm:spPr/>
      <dgm:t>
        <a:bodyPr/>
        <a:lstStyle/>
        <a:p>
          <a:endParaRPr lang="zh-CN" altLang="en-US"/>
        </a:p>
      </dgm:t>
    </dgm:pt>
    <dgm:pt modelId="{D8DCEA70-100F-4A2C-8BED-EC61BF2CDA1D}" type="pres">
      <dgm:prSet presAssocID="{B5DECE41-D4CC-4D06-949C-F2F1DEDF94EB}" presName="sibTrans" presStyleCnt="0"/>
      <dgm:spPr/>
      <dgm:t>
        <a:bodyPr/>
        <a:lstStyle/>
        <a:p>
          <a:endParaRPr lang="zh-CN" altLang="en-US"/>
        </a:p>
      </dgm:t>
    </dgm:pt>
    <dgm:pt modelId="{5061BB72-C050-4617-B733-72AF7A8F8260}" type="pres">
      <dgm:prSet presAssocID="{157B0C28-F6C4-4EA9-A48D-32706F33E338}" presName="node" presStyleLbl="node1" presStyleIdx="1" presStyleCnt="2">
        <dgm:presLayoutVars>
          <dgm:bulletEnabled val="1"/>
        </dgm:presLayoutVars>
      </dgm:prSet>
      <dgm:spPr/>
      <dgm:t>
        <a:bodyPr/>
        <a:lstStyle/>
        <a:p>
          <a:endParaRPr lang="zh-CN" altLang="en-US"/>
        </a:p>
      </dgm:t>
    </dgm:pt>
  </dgm:ptLst>
  <dgm:cxnLst>
    <dgm:cxn modelId="{C89F68CE-F4D6-4A86-968D-656CA72E2A05}" type="presOf" srcId="{B44EE134-35BC-4861-86CE-16D723187624}" destId="{C3418B33-70BD-4C47-B8CD-004948F32468}" srcOrd="0" destOrd="0" presId="urn:microsoft.com/office/officeart/2005/8/layout/hList6"/>
    <dgm:cxn modelId="{2E175853-C020-4424-972E-992EAE3CF1DF}" type="presOf" srcId="{0AACC309-6EE1-4A16-ABD9-3D98FBBA662E}" destId="{C3418B33-70BD-4C47-B8CD-004948F32468}" srcOrd="0" destOrd="2" presId="urn:microsoft.com/office/officeart/2005/8/layout/hList6"/>
    <dgm:cxn modelId="{9E150283-A77F-4C24-8C63-0835D9E32CE8}" type="presOf" srcId="{C7E974F7-2503-40DA-B2C5-49D02BDA2071}" destId="{C3418B33-70BD-4C47-B8CD-004948F32468}" srcOrd="0" destOrd="1" presId="urn:microsoft.com/office/officeart/2005/8/layout/hList6"/>
    <dgm:cxn modelId="{9F65176A-3B77-419E-894C-6F891183ED5D}" srcId="{B44EE134-35BC-4861-86CE-16D723187624}" destId="{0AACC309-6EE1-4A16-ABD9-3D98FBBA662E}" srcOrd="1" destOrd="0" parTransId="{826055FB-BC2C-48CA-9757-37FC4C3E0686}" sibTransId="{9684B341-5EDC-45EB-BFBE-40955C1B287E}"/>
    <dgm:cxn modelId="{48647F9F-5A2C-40CD-A07D-15449B8DAE41}" srcId="{0208120C-CF03-4918-9470-3F863C81492F}" destId="{157B0C28-F6C4-4EA9-A48D-32706F33E338}" srcOrd="1" destOrd="0" parTransId="{A849529E-DD1F-4F71-A39D-FB0B6AA3CBFD}" sibTransId="{195B46DA-B172-497A-A47F-4A2F578EA1A7}"/>
    <dgm:cxn modelId="{0852888A-275D-470E-8870-69CAD24D90FF}" type="presOf" srcId="{157B0C28-F6C4-4EA9-A48D-32706F33E338}" destId="{5061BB72-C050-4617-B733-72AF7A8F8260}" srcOrd="0" destOrd="0" presId="urn:microsoft.com/office/officeart/2005/8/layout/hList6"/>
    <dgm:cxn modelId="{26D5FE82-C871-4A4E-A9BF-9051547BE861}" srcId="{B44EE134-35BC-4861-86CE-16D723187624}" destId="{C7E974F7-2503-40DA-B2C5-49D02BDA2071}" srcOrd="0" destOrd="0" parTransId="{DD8E616C-30F7-4BA1-91E3-234AA1E95F16}" sibTransId="{C6731E1E-DE2B-4660-B6A2-8DD6ACDED297}"/>
    <dgm:cxn modelId="{5AFC5AFF-FD08-43A7-814F-5927F83B17B2}" type="presOf" srcId="{0208120C-CF03-4918-9470-3F863C81492F}" destId="{1F1C94FA-86FE-46CB-BA6E-39EE7649110E}" srcOrd="0" destOrd="0" presId="urn:microsoft.com/office/officeart/2005/8/layout/hList6"/>
    <dgm:cxn modelId="{62DF7708-1B35-40A3-BCA4-073FDB3E3813}" srcId="{0208120C-CF03-4918-9470-3F863C81492F}" destId="{B44EE134-35BC-4861-86CE-16D723187624}" srcOrd="0" destOrd="0" parTransId="{8416C646-FD54-48DA-91C1-3EC3125C0CDD}" sibTransId="{B5DECE41-D4CC-4D06-949C-F2F1DEDF94EB}"/>
    <dgm:cxn modelId="{7B5A1228-B109-4A2C-B70E-1A3789AA5B3B}" type="presOf" srcId="{6E50E5A7-0166-49AB-9883-234FBF7C0C42}" destId="{5061BB72-C050-4617-B733-72AF7A8F8260}" srcOrd="0" destOrd="1" presId="urn:microsoft.com/office/officeart/2005/8/layout/hList6"/>
    <dgm:cxn modelId="{F2F8527F-7C73-4CE9-966C-05C485985DE6}" srcId="{157B0C28-F6C4-4EA9-A48D-32706F33E338}" destId="{6E50E5A7-0166-49AB-9883-234FBF7C0C42}" srcOrd="0" destOrd="0" parTransId="{6ED40F21-D4E1-43B6-A413-24D795C84014}" sibTransId="{4B6881FF-F1AE-4108-8ABE-FE166CB89455}"/>
    <dgm:cxn modelId="{27E8D49E-DB97-4217-9A39-228BAA38BB15}" type="presParOf" srcId="{1F1C94FA-86FE-46CB-BA6E-39EE7649110E}" destId="{C3418B33-70BD-4C47-B8CD-004948F32468}" srcOrd="0" destOrd="0" presId="urn:microsoft.com/office/officeart/2005/8/layout/hList6"/>
    <dgm:cxn modelId="{E75020EE-EEE1-414B-BFFA-EC36B79EE38C}" type="presParOf" srcId="{1F1C94FA-86FE-46CB-BA6E-39EE7649110E}" destId="{D8DCEA70-100F-4A2C-8BED-EC61BF2CDA1D}" srcOrd="1" destOrd="0" presId="urn:microsoft.com/office/officeart/2005/8/layout/hList6"/>
    <dgm:cxn modelId="{BE048556-BB71-4EBC-B176-EA111F3175C2}" type="presParOf" srcId="{1F1C94FA-86FE-46CB-BA6E-39EE7649110E}" destId="{5061BB72-C050-4617-B733-72AF7A8F8260}"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BFF06E9-283E-4C4E-9F22-A52AD7B9B2AC}"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zh-CN" altLang="en-US"/>
        </a:p>
      </dgm:t>
    </dgm:pt>
    <dgm:pt modelId="{C1A2C7E8-CE2C-4CA0-A69F-73EFFEAEA0BF}">
      <dgm:prSet phldrT="[文本]"/>
      <dgm:spPr/>
      <dgm:t>
        <a:bodyPr/>
        <a:lstStyle/>
        <a:p>
          <a:r>
            <a:rPr lang="en-US" altLang="zh-CN" dirty="0" smtClean="0"/>
            <a:t>Compute steering</a:t>
          </a:r>
          <a:endParaRPr lang="zh-CN" altLang="en-US" dirty="0"/>
        </a:p>
      </dgm:t>
    </dgm:pt>
    <dgm:pt modelId="{E48F72AA-AA18-4388-A53A-DFC3CF04611B}" type="parTrans" cxnId="{52D55E16-4F00-4A9D-B6D5-8470CD2DDDF5}">
      <dgm:prSet/>
      <dgm:spPr/>
      <dgm:t>
        <a:bodyPr/>
        <a:lstStyle/>
        <a:p>
          <a:endParaRPr lang="zh-CN" altLang="en-US"/>
        </a:p>
      </dgm:t>
    </dgm:pt>
    <dgm:pt modelId="{3CE470A3-C231-431C-9CA0-E99C9067B0D6}" type="sibTrans" cxnId="{52D55E16-4F00-4A9D-B6D5-8470CD2DDDF5}">
      <dgm:prSet/>
      <dgm:spPr/>
      <dgm:t>
        <a:bodyPr/>
        <a:lstStyle/>
        <a:p>
          <a:endParaRPr lang="zh-CN" altLang="en-US"/>
        </a:p>
      </dgm:t>
    </dgm:pt>
    <dgm:pt modelId="{01816CCC-9E19-4884-9D4C-B9BECB2B4CFC}">
      <dgm:prSet phldrT="[文本]"/>
      <dgm:spPr/>
      <dgm:t>
        <a:bodyPr/>
        <a:lstStyle/>
        <a:p>
          <a:r>
            <a:rPr lang="en-US" altLang="zh-CN" dirty="0" smtClean="0"/>
            <a:t>Rate control</a:t>
          </a:r>
          <a:endParaRPr lang="zh-CN" altLang="en-US" dirty="0"/>
        </a:p>
      </dgm:t>
    </dgm:pt>
    <dgm:pt modelId="{7AAE5378-2C20-4EB1-A2C5-E4E6BBEB5624}" type="parTrans" cxnId="{98ABBCAA-8701-447C-8DA9-D7F2E668F5C8}">
      <dgm:prSet/>
      <dgm:spPr/>
      <dgm:t>
        <a:bodyPr/>
        <a:lstStyle/>
        <a:p>
          <a:endParaRPr lang="zh-CN" altLang="en-US"/>
        </a:p>
      </dgm:t>
    </dgm:pt>
    <dgm:pt modelId="{AF5F70DD-0C3E-4369-8A72-B59F14AEA27D}" type="sibTrans" cxnId="{98ABBCAA-8701-447C-8DA9-D7F2E668F5C8}">
      <dgm:prSet/>
      <dgm:spPr/>
      <dgm:t>
        <a:bodyPr/>
        <a:lstStyle/>
        <a:p>
          <a:endParaRPr lang="zh-CN" altLang="en-US"/>
        </a:p>
      </dgm:t>
    </dgm:pt>
    <dgm:pt modelId="{9EC516AC-B54E-4046-9925-618596CAC6E6}">
      <dgm:prSet phldrT="[文本]"/>
      <dgm:spPr/>
      <dgm:t>
        <a:bodyPr/>
        <a:lstStyle/>
        <a:p>
          <a:r>
            <a:rPr lang="en-US" altLang="zh-CN" dirty="0" smtClean="0"/>
            <a:t>Angular control</a:t>
          </a:r>
          <a:endParaRPr lang="zh-CN" altLang="en-US" dirty="0"/>
        </a:p>
      </dgm:t>
    </dgm:pt>
    <dgm:pt modelId="{9D6CD2CF-BDAF-4F6C-AF5B-C9A700C255A9}" type="parTrans" cxnId="{99563C7C-882B-4C94-9A46-6AD8D67C3D96}">
      <dgm:prSet/>
      <dgm:spPr/>
      <dgm:t>
        <a:bodyPr/>
        <a:lstStyle/>
        <a:p>
          <a:endParaRPr lang="zh-CN" altLang="en-US"/>
        </a:p>
      </dgm:t>
    </dgm:pt>
    <dgm:pt modelId="{C1A50BA9-B136-4593-B91D-7507CE6B6C49}" type="sibTrans" cxnId="{99563C7C-882B-4C94-9A46-6AD8D67C3D96}">
      <dgm:prSet/>
      <dgm:spPr/>
      <dgm:t>
        <a:bodyPr/>
        <a:lstStyle/>
        <a:p>
          <a:endParaRPr lang="zh-CN" altLang="en-US"/>
        </a:p>
      </dgm:t>
    </dgm:pt>
    <dgm:pt modelId="{F91B5F9D-75D0-4532-9D93-77F5F36406AE}" type="pres">
      <dgm:prSet presAssocID="{0BFF06E9-283E-4C4E-9F22-A52AD7B9B2AC}" presName="outerComposite" presStyleCnt="0">
        <dgm:presLayoutVars>
          <dgm:chMax val="5"/>
          <dgm:dir/>
          <dgm:resizeHandles val="exact"/>
        </dgm:presLayoutVars>
      </dgm:prSet>
      <dgm:spPr/>
      <dgm:t>
        <a:bodyPr/>
        <a:lstStyle/>
        <a:p>
          <a:endParaRPr lang="zh-CN" altLang="en-US"/>
        </a:p>
      </dgm:t>
    </dgm:pt>
    <dgm:pt modelId="{93ECC1FE-0F1D-47B3-BBF8-64760D264D72}" type="pres">
      <dgm:prSet presAssocID="{0BFF06E9-283E-4C4E-9F22-A52AD7B9B2AC}" presName="dummyMaxCanvas" presStyleCnt="0">
        <dgm:presLayoutVars/>
      </dgm:prSet>
      <dgm:spPr/>
      <dgm:t>
        <a:bodyPr/>
        <a:lstStyle/>
        <a:p>
          <a:endParaRPr lang="zh-CN" altLang="en-US"/>
        </a:p>
      </dgm:t>
    </dgm:pt>
    <dgm:pt modelId="{424B9294-34F9-4886-9FB6-CA1A545807AE}" type="pres">
      <dgm:prSet presAssocID="{0BFF06E9-283E-4C4E-9F22-A52AD7B9B2AC}" presName="ThreeNodes_1" presStyleLbl="node1" presStyleIdx="0" presStyleCnt="3">
        <dgm:presLayoutVars>
          <dgm:bulletEnabled val="1"/>
        </dgm:presLayoutVars>
      </dgm:prSet>
      <dgm:spPr/>
      <dgm:t>
        <a:bodyPr/>
        <a:lstStyle/>
        <a:p>
          <a:endParaRPr lang="zh-CN" altLang="en-US"/>
        </a:p>
      </dgm:t>
    </dgm:pt>
    <dgm:pt modelId="{F486C6CF-2B0D-4165-B447-D1828E250696}" type="pres">
      <dgm:prSet presAssocID="{0BFF06E9-283E-4C4E-9F22-A52AD7B9B2AC}" presName="ThreeNodes_2" presStyleLbl="node1" presStyleIdx="1" presStyleCnt="3">
        <dgm:presLayoutVars>
          <dgm:bulletEnabled val="1"/>
        </dgm:presLayoutVars>
      </dgm:prSet>
      <dgm:spPr/>
      <dgm:t>
        <a:bodyPr/>
        <a:lstStyle/>
        <a:p>
          <a:endParaRPr lang="zh-CN" altLang="en-US"/>
        </a:p>
      </dgm:t>
    </dgm:pt>
    <dgm:pt modelId="{05EEF6E3-CEA7-40D9-B0C8-6B77DFCE4342}" type="pres">
      <dgm:prSet presAssocID="{0BFF06E9-283E-4C4E-9F22-A52AD7B9B2AC}" presName="ThreeNodes_3" presStyleLbl="node1" presStyleIdx="2" presStyleCnt="3">
        <dgm:presLayoutVars>
          <dgm:bulletEnabled val="1"/>
        </dgm:presLayoutVars>
      </dgm:prSet>
      <dgm:spPr/>
      <dgm:t>
        <a:bodyPr/>
        <a:lstStyle/>
        <a:p>
          <a:endParaRPr lang="zh-CN" altLang="en-US"/>
        </a:p>
      </dgm:t>
    </dgm:pt>
    <dgm:pt modelId="{D60233FE-342C-42E9-8A45-F85B681E27DF}" type="pres">
      <dgm:prSet presAssocID="{0BFF06E9-283E-4C4E-9F22-A52AD7B9B2AC}" presName="ThreeConn_1-2" presStyleLbl="fgAccFollowNode1" presStyleIdx="0" presStyleCnt="2">
        <dgm:presLayoutVars>
          <dgm:bulletEnabled val="1"/>
        </dgm:presLayoutVars>
      </dgm:prSet>
      <dgm:spPr/>
      <dgm:t>
        <a:bodyPr/>
        <a:lstStyle/>
        <a:p>
          <a:endParaRPr lang="zh-CN" altLang="en-US"/>
        </a:p>
      </dgm:t>
    </dgm:pt>
    <dgm:pt modelId="{287AB4DB-B024-4A72-8263-8ED4A3D2F881}" type="pres">
      <dgm:prSet presAssocID="{0BFF06E9-283E-4C4E-9F22-A52AD7B9B2AC}" presName="ThreeConn_2-3" presStyleLbl="fgAccFollowNode1" presStyleIdx="1" presStyleCnt="2">
        <dgm:presLayoutVars>
          <dgm:bulletEnabled val="1"/>
        </dgm:presLayoutVars>
      </dgm:prSet>
      <dgm:spPr/>
      <dgm:t>
        <a:bodyPr/>
        <a:lstStyle/>
        <a:p>
          <a:endParaRPr lang="zh-CN" altLang="en-US"/>
        </a:p>
      </dgm:t>
    </dgm:pt>
    <dgm:pt modelId="{19785069-8302-4F41-809E-743F7E99A142}" type="pres">
      <dgm:prSet presAssocID="{0BFF06E9-283E-4C4E-9F22-A52AD7B9B2AC}" presName="ThreeNodes_1_text" presStyleLbl="node1" presStyleIdx="2" presStyleCnt="3">
        <dgm:presLayoutVars>
          <dgm:bulletEnabled val="1"/>
        </dgm:presLayoutVars>
      </dgm:prSet>
      <dgm:spPr/>
      <dgm:t>
        <a:bodyPr/>
        <a:lstStyle/>
        <a:p>
          <a:endParaRPr lang="zh-CN" altLang="en-US"/>
        </a:p>
      </dgm:t>
    </dgm:pt>
    <dgm:pt modelId="{C5A268A8-7F7E-4B3C-AB15-611D7D6B6D2A}" type="pres">
      <dgm:prSet presAssocID="{0BFF06E9-283E-4C4E-9F22-A52AD7B9B2AC}" presName="ThreeNodes_2_text" presStyleLbl="node1" presStyleIdx="2" presStyleCnt="3">
        <dgm:presLayoutVars>
          <dgm:bulletEnabled val="1"/>
        </dgm:presLayoutVars>
      </dgm:prSet>
      <dgm:spPr/>
      <dgm:t>
        <a:bodyPr/>
        <a:lstStyle/>
        <a:p>
          <a:endParaRPr lang="zh-CN" altLang="en-US"/>
        </a:p>
      </dgm:t>
    </dgm:pt>
    <dgm:pt modelId="{2976A497-4528-4B12-A17C-692404304A78}" type="pres">
      <dgm:prSet presAssocID="{0BFF06E9-283E-4C4E-9F22-A52AD7B9B2AC}" presName="ThreeNodes_3_text" presStyleLbl="node1" presStyleIdx="2" presStyleCnt="3">
        <dgm:presLayoutVars>
          <dgm:bulletEnabled val="1"/>
        </dgm:presLayoutVars>
      </dgm:prSet>
      <dgm:spPr/>
      <dgm:t>
        <a:bodyPr/>
        <a:lstStyle/>
        <a:p>
          <a:endParaRPr lang="zh-CN" altLang="en-US"/>
        </a:p>
      </dgm:t>
    </dgm:pt>
  </dgm:ptLst>
  <dgm:cxnLst>
    <dgm:cxn modelId="{4C040021-3BF4-43C8-9212-51CC8C5DD21C}" type="presOf" srcId="{C1A2C7E8-CE2C-4CA0-A69F-73EFFEAEA0BF}" destId="{424B9294-34F9-4886-9FB6-CA1A545807AE}" srcOrd="0" destOrd="0" presId="urn:microsoft.com/office/officeart/2005/8/layout/vProcess5"/>
    <dgm:cxn modelId="{DAEB5F30-A416-469E-8C40-1792F8E041B8}" type="presOf" srcId="{01816CCC-9E19-4884-9D4C-B9BECB2B4CFC}" destId="{C5A268A8-7F7E-4B3C-AB15-611D7D6B6D2A}" srcOrd="1" destOrd="0" presId="urn:microsoft.com/office/officeart/2005/8/layout/vProcess5"/>
    <dgm:cxn modelId="{D5F22886-51F1-450D-9148-3AEE2EC75A5E}" type="presOf" srcId="{9EC516AC-B54E-4046-9925-618596CAC6E6}" destId="{2976A497-4528-4B12-A17C-692404304A78}" srcOrd="1" destOrd="0" presId="urn:microsoft.com/office/officeart/2005/8/layout/vProcess5"/>
    <dgm:cxn modelId="{CD598C98-F905-44B1-9BBC-993F2EA8AACA}" type="presOf" srcId="{AF5F70DD-0C3E-4369-8A72-B59F14AEA27D}" destId="{287AB4DB-B024-4A72-8263-8ED4A3D2F881}" srcOrd="0" destOrd="0" presId="urn:microsoft.com/office/officeart/2005/8/layout/vProcess5"/>
    <dgm:cxn modelId="{BE803302-DAF7-40E8-8990-15D4083EE948}" type="presOf" srcId="{9EC516AC-B54E-4046-9925-618596CAC6E6}" destId="{05EEF6E3-CEA7-40D9-B0C8-6B77DFCE4342}" srcOrd="0" destOrd="0" presId="urn:microsoft.com/office/officeart/2005/8/layout/vProcess5"/>
    <dgm:cxn modelId="{FFEFBCEA-0847-4694-9EBD-20AF8498606D}" type="presOf" srcId="{0BFF06E9-283E-4C4E-9F22-A52AD7B9B2AC}" destId="{F91B5F9D-75D0-4532-9D93-77F5F36406AE}" srcOrd="0" destOrd="0" presId="urn:microsoft.com/office/officeart/2005/8/layout/vProcess5"/>
    <dgm:cxn modelId="{99563C7C-882B-4C94-9A46-6AD8D67C3D96}" srcId="{0BFF06E9-283E-4C4E-9F22-A52AD7B9B2AC}" destId="{9EC516AC-B54E-4046-9925-618596CAC6E6}" srcOrd="2" destOrd="0" parTransId="{9D6CD2CF-BDAF-4F6C-AF5B-C9A700C255A9}" sibTransId="{C1A50BA9-B136-4593-B91D-7507CE6B6C49}"/>
    <dgm:cxn modelId="{EFF64ED1-613B-4F98-92C5-FE8E5786396E}" type="presOf" srcId="{3CE470A3-C231-431C-9CA0-E99C9067B0D6}" destId="{D60233FE-342C-42E9-8A45-F85B681E27DF}" srcOrd="0" destOrd="0" presId="urn:microsoft.com/office/officeart/2005/8/layout/vProcess5"/>
    <dgm:cxn modelId="{52D55E16-4F00-4A9D-B6D5-8470CD2DDDF5}" srcId="{0BFF06E9-283E-4C4E-9F22-A52AD7B9B2AC}" destId="{C1A2C7E8-CE2C-4CA0-A69F-73EFFEAEA0BF}" srcOrd="0" destOrd="0" parTransId="{E48F72AA-AA18-4388-A53A-DFC3CF04611B}" sibTransId="{3CE470A3-C231-431C-9CA0-E99C9067B0D6}"/>
    <dgm:cxn modelId="{7521DDCC-AC7D-42BF-94D1-B59A7DED04E6}" type="presOf" srcId="{C1A2C7E8-CE2C-4CA0-A69F-73EFFEAEA0BF}" destId="{19785069-8302-4F41-809E-743F7E99A142}" srcOrd="1" destOrd="0" presId="urn:microsoft.com/office/officeart/2005/8/layout/vProcess5"/>
    <dgm:cxn modelId="{953413EE-0BEC-4E3F-82D5-C5DB95637C8A}" type="presOf" srcId="{01816CCC-9E19-4884-9D4C-B9BECB2B4CFC}" destId="{F486C6CF-2B0D-4165-B447-D1828E250696}" srcOrd="0" destOrd="0" presId="urn:microsoft.com/office/officeart/2005/8/layout/vProcess5"/>
    <dgm:cxn modelId="{98ABBCAA-8701-447C-8DA9-D7F2E668F5C8}" srcId="{0BFF06E9-283E-4C4E-9F22-A52AD7B9B2AC}" destId="{01816CCC-9E19-4884-9D4C-B9BECB2B4CFC}" srcOrd="1" destOrd="0" parTransId="{7AAE5378-2C20-4EB1-A2C5-E4E6BBEB5624}" sibTransId="{AF5F70DD-0C3E-4369-8A72-B59F14AEA27D}"/>
    <dgm:cxn modelId="{37F3B521-844A-4B0D-A24B-DBF935C0AA47}" type="presParOf" srcId="{F91B5F9D-75D0-4532-9D93-77F5F36406AE}" destId="{93ECC1FE-0F1D-47B3-BBF8-64760D264D72}" srcOrd="0" destOrd="0" presId="urn:microsoft.com/office/officeart/2005/8/layout/vProcess5"/>
    <dgm:cxn modelId="{C17DB430-283E-466D-8C65-94FCB8A74DDA}" type="presParOf" srcId="{F91B5F9D-75D0-4532-9D93-77F5F36406AE}" destId="{424B9294-34F9-4886-9FB6-CA1A545807AE}" srcOrd="1" destOrd="0" presId="urn:microsoft.com/office/officeart/2005/8/layout/vProcess5"/>
    <dgm:cxn modelId="{E4E011C7-18F8-4A66-8437-D8EA5AA3135B}" type="presParOf" srcId="{F91B5F9D-75D0-4532-9D93-77F5F36406AE}" destId="{F486C6CF-2B0D-4165-B447-D1828E250696}" srcOrd="2" destOrd="0" presId="urn:microsoft.com/office/officeart/2005/8/layout/vProcess5"/>
    <dgm:cxn modelId="{98154315-9400-4A6A-9153-4C38575D94B7}" type="presParOf" srcId="{F91B5F9D-75D0-4532-9D93-77F5F36406AE}" destId="{05EEF6E3-CEA7-40D9-B0C8-6B77DFCE4342}" srcOrd="3" destOrd="0" presId="urn:microsoft.com/office/officeart/2005/8/layout/vProcess5"/>
    <dgm:cxn modelId="{53182C79-C7A3-417A-814D-3D0404824180}" type="presParOf" srcId="{F91B5F9D-75D0-4532-9D93-77F5F36406AE}" destId="{D60233FE-342C-42E9-8A45-F85B681E27DF}" srcOrd="4" destOrd="0" presId="urn:microsoft.com/office/officeart/2005/8/layout/vProcess5"/>
    <dgm:cxn modelId="{76049876-127F-4FFA-AD4E-70257B7F40CD}" type="presParOf" srcId="{F91B5F9D-75D0-4532-9D93-77F5F36406AE}" destId="{287AB4DB-B024-4A72-8263-8ED4A3D2F881}" srcOrd="5" destOrd="0" presId="urn:microsoft.com/office/officeart/2005/8/layout/vProcess5"/>
    <dgm:cxn modelId="{92A29EFC-E5F4-444B-959D-0C91AD60181B}" type="presParOf" srcId="{F91B5F9D-75D0-4532-9D93-77F5F36406AE}" destId="{19785069-8302-4F41-809E-743F7E99A142}" srcOrd="6" destOrd="0" presId="urn:microsoft.com/office/officeart/2005/8/layout/vProcess5"/>
    <dgm:cxn modelId="{D8193EFB-AA44-4EA3-A8F1-1800DD917EFA}" type="presParOf" srcId="{F91B5F9D-75D0-4532-9D93-77F5F36406AE}" destId="{C5A268A8-7F7E-4B3C-AB15-611D7D6B6D2A}" srcOrd="7" destOrd="0" presId="urn:microsoft.com/office/officeart/2005/8/layout/vProcess5"/>
    <dgm:cxn modelId="{D22C4654-CB8B-44A6-9465-8FFAF6F9C757}" type="presParOf" srcId="{F91B5F9D-75D0-4532-9D93-77F5F36406AE}" destId="{2976A497-4528-4B12-A17C-692404304A7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CBC388AD-4E93-4C7C-ADDC-2EE35843F342}" type="presOf" srcId="{10A3F4D1-0127-4559-8A6D-B62FD10BD412}" destId="{54FAC965-86A9-4482-88B9-BB91A0FD8676}" srcOrd="0" destOrd="0" presId="urn:microsoft.com/office/officeart/2005/8/layout/vList2"/>
    <dgm:cxn modelId="{37F9C7F9-A193-4458-97EE-F1F4DEB7885B}" type="presOf" srcId="{4F6153B5-D543-4025-BF25-A310590CF235}" destId="{22DE2191-EA15-40AD-91F1-E58C55339557}" srcOrd="0" destOrd="0" presId="urn:microsoft.com/office/officeart/2005/8/layout/vList2"/>
    <dgm:cxn modelId="{8869D4F5-7F59-4771-A487-B4809B2F48B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F4FCB92F-48E9-49B4-8EAA-8ED78D667CF5}" type="presOf" srcId="{4F6153B5-D543-4025-BF25-A310590CF235}" destId="{22DE2191-EA15-40AD-91F1-E58C55339557}" srcOrd="0" destOrd="0" presId="urn:microsoft.com/office/officeart/2005/8/layout/vList2"/>
    <dgm:cxn modelId="{DB1F23C2-2B5E-433B-9363-079904F7491F}" type="presOf" srcId="{10A3F4D1-0127-4559-8A6D-B62FD10BD412}" destId="{54FAC965-86A9-4482-88B9-BB91A0FD8676}" srcOrd="0" destOrd="0" presId="urn:microsoft.com/office/officeart/2005/8/layout/vList2"/>
    <dgm:cxn modelId="{3C04E7D3-8974-4D0A-AE94-91433080D05F}"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zh-CN" altLang="en-US"/>
        </a:p>
      </dgm:t>
    </dgm:pt>
    <dgm:pt modelId="{787D0C7C-AD22-493A-95E6-9CCFF4C95880}">
      <dgm:prSet phldrT="[文本]"/>
      <dgm:spPr/>
      <dgm:t>
        <a:bodyPr/>
        <a:lstStyle/>
        <a:p>
          <a:pPr algn="ctr"/>
          <a:r>
            <a:rPr lang="en-US" altLang="zh-CN" dirty="0" smtClean="0"/>
            <a:t>World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dgm:presLayoutVars>
          <dgm:chMax val="0"/>
          <dgm:bulletEnabled val="1"/>
        </dgm:presLayoutVars>
      </dgm:prSet>
      <dgm:spPr/>
      <dgm:t>
        <a:bodyPr/>
        <a:lstStyle/>
        <a:p>
          <a:endParaRPr lang="zh-CN" altLang="en-US"/>
        </a:p>
      </dgm:t>
    </dgm:pt>
  </dgm:ptLst>
  <dgm:cxnLst>
    <dgm:cxn modelId="{109F6A6E-3187-4F20-B342-28B15AF7E6C2}" type="presOf" srcId="{787D0C7C-AD22-493A-95E6-9CCFF4C95880}" destId="{C0F68D50-DDCC-4039-AB62-A1F8851BCD44}" srcOrd="0" destOrd="0" presId="urn:microsoft.com/office/officeart/2005/8/layout/vList2"/>
    <dgm:cxn modelId="{F4526F3C-A81F-428E-914D-19226F17FE21}" type="presOf" srcId="{14E65F11-3134-4FCC-BB49-6939E5CF009B}" destId="{A7A4E424-8FF0-4980-A1AD-DF96F3123C08}" srcOrd="0" destOrd="0" presId="urn:microsoft.com/office/officeart/2005/8/layout/vList2"/>
    <dgm:cxn modelId="{3C61DB4C-54AD-4337-8430-6B34E2B59DC8}" srcId="{14E65F11-3134-4FCC-BB49-6939E5CF009B}" destId="{787D0C7C-AD22-493A-95E6-9CCFF4C95880}" srcOrd="0" destOrd="0" parTransId="{9FBC0097-9B8D-41E4-8221-EFAF48B0E43F}" sibTransId="{3B0D6380-3741-4194-B00B-F4232F0F1A2C}"/>
    <dgm:cxn modelId="{0B1C620B-A31D-4C07-BB54-D870BD7F422A}"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zh-CN" altLang="en-US"/>
        </a:p>
      </dgm:t>
    </dgm:pt>
    <dgm:pt modelId="{787D0C7C-AD22-493A-95E6-9CCFF4C95880}">
      <dgm:prSet phldrT="[文本]"/>
      <dgm:spPr/>
      <dgm:t>
        <a:bodyPr/>
        <a:lstStyle/>
        <a:p>
          <a:pPr algn="ctr"/>
          <a:r>
            <a:rPr lang="en-US" altLang="zh-CN" dirty="0" smtClean="0"/>
            <a:t>Robot-centered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2A87EDCF-1C78-4F41-86A9-18DBA16AF185}" type="presOf" srcId="{787D0C7C-AD22-493A-95E6-9CCFF4C95880}" destId="{C0F68D50-DDCC-4039-AB62-A1F8851BCD44}" srcOrd="0" destOrd="0" presId="urn:microsoft.com/office/officeart/2005/8/layout/vList2"/>
    <dgm:cxn modelId="{C1A7E964-8A49-42E8-82B7-4A0E3BAE2687}" type="presOf" srcId="{14E65F11-3134-4FCC-BB49-6939E5CF009B}" destId="{A7A4E424-8FF0-4980-A1AD-DF96F3123C08}" srcOrd="0" destOrd="0" presId="urn:microsoft.com/office/officeart/2005/8/layout/vList2"/>
    <dgm:cxn modelId="{6495F20B-9AE6-4CC0-B35F-ADAC251528CE}"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zh-CN" altLang="en-US"/>
        </a:p>
      </dgm:t>
    </dgm:pt>
    <dgm:pt modelId="{787D0C7C-AD22-493A-95E6-9CCFF4C95880}">
      <dgm:prSet phldrT="[文本]"/>
      <dgm:spPr/>
      <dgm:t>
        <a:bodyPr/>
        <a:lstStyle/>
        <a:p>
          <a:pPr algn="ctr"/>
          <a:r>
            <a:rPr lang="en-US" altLang="zh-CN" dirty="0" smtClean="0"/>
            <a:t>Robot-centered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7CB81331-DBBC-40C0-A1ED-F4C9B0772481}" type="presOf" srcId="{14E65F11-3134-4FCC-BB49-6939E5CF009B}" destId="{A7A4E424-8FF0-4980-A1AD-DF96F3123C08}" srcOrd="0" destOrd="0" presId="urn:microsoft.com/office/officeart/2005/8/layout/vList2"/>
    <dgm:cxn modelId="{3C61DB4C-54AD-4337-8430-6B34E2B59DC8}" srcId="{14E65F11-3134-4FCC-BB49-6939E5CF009B}" destId="{787D0C7C-AD22-493A-95E6-9CCFF4C95880}" srcOrd="0" destOrd="0" parTransId="{9FBC0097-9B8D-41E4-8221-EFAF48B0E43F}" sibTransId="{3B0D6380-3741-4194-B00B-F4232F0F1A2C}"/>
    <dgm:cxn modelId="{159EE274-448A-4B1B-BBD7-AFC9CA6D75F3}" type="presOf" srcId="{787D0C7C-AD22-493A-95E6-9CCFF4C95880}" destId="{C0F68D50-DDCC-4039-AB62-A1F8851BCD44}" srcOrd="0" destOrd="0" presId="urn:microsoft.com/office/officeart/2005/8/layout/vList2"/>
    <dgm:cxn modelId="{F18F4B93-C014-4D8D-8759-34C18D970DFB}"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3" csCatId="colorful" phldr="1"/>
      <dgm:spPr/>
      <dgm:t>
        <a:bodyPr/>
        <a:lstStyle/>
        <a:p>
          <a:endParaRPr lang="zh-CN" altLang="en-US"/>
        </a:p>
      </dgm:t>
    </dgm:pt>
    <dgm:pt modelId="{787D0C7C-AD22-493A-95E6-9CCFF4C95880}">
      <dgm:prSet phldrT="[文本]"/>
      <dgm:spPr/>
      <dgm:t>
        <a:bodyPr/>
        <a:lstStyle/>
        <a:p>
          <a:pPr algn="ctr"/>
          <a:r>
            <a:rPr lang="en-US" altLang="zh-CN" dirty="0" smtClean="0"/>
            <a:t>Sensor-centered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ADB4B6E9-2E90-4EBF-9A5C-1ACA8A9735FD}" type="presOf" srcId="{787D0C7C-AD22-493A-95E6-9CCFF4C95880}" destId="{C0F68D50-DDCC-4039-AB62-A1F8851BCD44}" srcOrd="0" destOrd="0" presId="urn:microsoft.com/office/officeart/2005/8/layout/vList2"/>
    <dgm:cxn modelId="{298AFF1F-ADE8-4293-9FB1-C4EF72A14C7E}" type="presOf" srcId="{14E65F11-3134-4FCC-BB49-6939E5CF009B}" destId="{A7A4E424-8FF0-4980-A1AD-DF96F3123C08}" srcOrd="0" destOrd="0" presId="urn:microsoft.com/office/officeart/2005/8/layout/vList2"/>
    <dgm:cxn modelId="{1473DCA4-CD72-41B6-8831-8E1D07C74C38}"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pPr/>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pPr/>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838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9332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9727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178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049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793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7524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1875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479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3167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6218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212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32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2015/10/9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73455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0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41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2969" y="1151930"/>
            <a:ext cx="7358063" cy="2321719"/>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2969" y="3536156"/>
            <a:ext cx="7358063" cy="79474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4592157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810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27078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2015/10/9</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83444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tags" Target="../tags/tag202.xml"/><Relationship Id="rId7" Type="http://schemas.openxmlformats.org/officeDocument/2006/relationships/image" Target="../media/image25.png"/><Relationship Id="rId12" Type="http://schemas.openxmlformats.org/officeDocument/2006/relationships/image" Target="../media/image8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2.xml"/><Relationship Id="rId11" Type="http://schemas.openxmlformats.org/officeDocument/2006/relationships/image" Target="../media/image126.png"/><Relationship Id="rId5" Type="http://schemas.openxmlformats.org/officeDocument/2006/relationships/tags" Target="../tags/tag204.xml"/><Relationship Id="rId10" Type="http://schemas.openxmlformats.org/officeDocument/2006/relationships/image" Target="../media/image118.png"/><Relationship Id="rId4" Type="http://schemas.openxmlformats.org/officeDocument/2006/relationships/tags" Target="../tags/tag203.xml"/><Relationship Id="rId9" Type="http://schemas.openxmlformats.org/officeDocument/2006/relationships/image" Target="../media/image26.png"/><Relationship Id="rId1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07.xml"/><Relationship Id="rId7" Type="http://schemas.openxmlformats.org/officeDocument/2006/relationships/image" Target="../media/image129.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128.png"/><Relationship Id="rId5" Type="http://schemas.openxmlformats.org/officeDocument/2006/relationships/slideLayout" Target="../slideLayouts/slideLayout3.xml"/><Relationship Id="rId10" Type="http://schemas.openxmlformats.org/officeDocument/2006/relationships/image" Target="../media/image126.png"/><Relationship Id="rId4" Type="http://schemas.openxmlformats.org/officeDocument/2006/relationships/tags" Target="../tags/tag208.xml"/><Relationship Id="rId9" Type="http://schemas.openxmlformats.org/officeDocument/2006/relationships/image" Target="../media/image118.png"/></Relationships>
</file>

<file path=ppt/slides/_rels/slide10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32.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131.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130.png"/><Relationship Id="rId5" Type="http://schemas.openxmlformats.org/officeDocument/2006/relationships/tags" Target="../tags/tag213.xml"/><Relationship Id="rId1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tags" Target="../tags/tag212.xml"/><Relationship Id="rId9" Type="http://schemas.openxmlformats.org/officeDocument/2006/relationships/image" Target="../media/image128.png"/><Relationship Id="rId1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36.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35.png"/><Relationship Id="rId2" Type="http://schemas.openxmlformats.org/officeDocument/2006/relationships/tags" Target="../tags/tag217.xml"/><Relationship Id="rId16" Type="http://schemas.openxmlformats.org/officeDocument/2006/relationships/image" Target="../media/image139.pn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34.png"/><Relationship Id="rId5" Type="http://schemas.openxmlformats.org/officeDocument/2006/relationships/tags" Target="../tags/tag220.xml"/><Relationship Id="rId15" Type="http://schemas.openxmlformats.org/officeDocument/2006/relationships/image" Target="../media/image138.png"/><Relationship Id="rId10" Type="http://schemas.openxmlformats.org/officeDocument/2006/relationships/image" Target="../media/image16.png"/><Relationship Id="rId4" Type="http://schemas.openxmlformats.org/officeDocument/2006/relationships/tags" Target="../tags/tag219.xml"/><Relationship Id="rId9" Type="http://schemas.openxmlformats.org/officeDocument/2006/relationships/image" Target="../media/image133.png"/><Relationship Id="rId14" Type="http://schemas.openxmlformats.org/officeDocument/2006/relationships/image" Target="../media/image137.png"/></Relationships>
</file>

<file path=ppt/slides/_rels/slide10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225.xml"/><Relationship Id="rId7" Type="http://schemas.openxmlformats.org/officeDocument/2006/relationships/image" Target="../media/image137.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slideLayout" Target="../slideLayouts/slideLayout17.xml"/><Relationship Id="rId9" Type="http://schemas.microsoft.com/office/2007/relationships/hdphoto" Target="../media/hdphoto10.wdp"/></Relationships>
</file>

<file path=ppt/slides/_rels/slide108.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image" Target="../media/image137.png"/><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image" Target="../media/image141.png"/><Relationship Id="rId2" Type="http://schemas.openxmlformats.org/officeDocument/2006/relationships/tags" Target="../tags/tag227.xml"/><Relationship Id="rId16" Type="http://schemas.openxmlformats.org/officeDocument/2006/relationships/image" Target="../media/image143.pn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135.png"/><Relationship Id="rId5" Type="http://schemas.openxmlformats.org/officeDocument/2006/relationships/tags" Target="../tags/tag230.xml"/><Relationship Id="rId15" Type="http://schemas.openxmlformats.org/officeDocument/2006/relationships/image" Target="../media/image142.png"/><Relationship Id="rId10" Type="http://schemas.openxmlformats.org/officeDocument/2006/relationships/image" Target="../media/image136.png"/><Relationship Id="rId4" Type="http://schemas.openxmlformats.org/officeDocument/2006/relationships/tags" Target="../tags/tag229.xml"/><Relationship Id="rId9" Type="http://schemas.openxmlformats.org/officeDocument/2006/relationships/slideLayout" Target="../slideLayouts/slideLayout17.xml"/><Relationship Id="rId14" Type="http://schemas.openxmlformats.org/officeDocument/2006/relationships/image" Target="../media/image139.png"/></Relationships>
</file>

<file path=ppt/slides/_rels/slide109.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137.png"/><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141.png"/><Relationship Id="rId17" Type="http://schemas.openxmlformats.org/officeDocument/2006/relationships/image" Target="../media/image16.png"/><Relationship Id="rId2" Type="http://schemas.openxmlformats.org/officeDocument/2006/relationships/tags" Target="../tags/tag235.xml"/><Relationship Id="rId16" Type="http://schemas.openxmlformats.org/officeDocument/2006/relationships/image" Target="../media/image145.png"/><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35.png"/><Relationship Id="rId5" Type="http://schemas.openxmlformats.org/officeDocument/2006/relationships/tags" Target="../tags/tag238.xml"/><Relationship Id="rId15" Type="http://schemas.openxmlformats.org/officeDocument/2006/relationships/image" Target="../media/image144.png"/><Relationship Id="rId10" Type="http://schemas.openxmlformats.org/officeDocument/2006/relationships/image" Target="../media/image136.png"/><Relationship Id="rId4" Type="http://schemas.openxmlformats.org/officeDocument/2006/relationships/tags" Target="../tags/tag237.xml"/><Relationship Id="rId9" Type="http://schemas.openxmlformats.org/officeDocument/2006/relationships/slideLayout" Target="../slideLayouts/slideLayout17.xml"/><Relationship Id="rId1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136.png"/><Relationship Id="rId18" Type="http://schemas.openxmlformats.org/officeDocument/2006/relationships/image" Target="../media/image34.png"/><Relationship Id="rId3" Type="http://schemas.openxmlformats.org/officeDocument/2006/relationships/tags" Target="../tags/tag244.xml"/><Relationship Id="rId21" Type="http://schemas.openxmlformats.org/officeDocument/2006/relationships/image" Target="../media/image147.png"/><Relationship Id="rId7" Type="http://schemas.openxmlformats.org/officeDocument/2006/relationships/tags" Target="../tags/tag248.xml"/><Relationship Id="rId12" Type="http://schemas.openxmlformats.org/officeDocument/2006/relationships/image" Target="../media/image139.png"/><Relationship Id="rId17" Type="http://schemas.openxmlformats.org/officeDocument/2006/relationships/image" Target="../media/image146.png"/><Relationship Id="rId2" Type="http://schemas.openxmlformats.org/officeDocument/2006/relationships/tags" Target="../tags/tag243.xml"/><Relationship Id="rId16" Type="http://schemas.openxmlformats.org/officeDocument/2006/relationships/image" Target="../media/image137.png"/><Relationship Id="rId20" Type="http://schemas.openxmlformats.org/officeDocument/2006/relationships/image" Target="../media/image133.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slideLayout" Target="../slideLayouts/slideLayout17.xml"/><Relationship Id="rId5" Type="http://schemas.openxmlformats.org/officeDocument/2006/relationships/tags" Target="../tags/tag246.xml"/><Relationship Id="rId15" Type="http://schemas.openxmlformats.org/officeDocument/2006/relationships/image" Target="../media/image141.png"/><Relationship Id="rId10" Type="http://schemas.openxmlformats.org/officeDocument/2006/relationships/tags" Target="../tags/tag251.xml"/><Relationship Id="rId19" Type="http://schemas.openxmlformats.org/officeDocument/2006/relationships/image" Target="../media/image16.png"/><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image" Target="../media/image135.png"/><Relationship Id="rId18" Type="http://schemas.openxmlformats.org/officeDocument/2006/relationships/image" Target="../media/image149.png"/><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image" Target="../media/image136.png"/><Relationship Id="rId17" Type="http://schemas.openxmlformats.org/officeDocument/2006/relationships/image" Target="../media/image34.png"/><Relationship Id="rId2" Type="http://schemas.openxmlformats.org/officeDocument/2006/relationships/tags" Target="../tags/tag253.xml"/><Relationship Id="rId16" Type="http://schemas.openxmlformats.org/officeDocument/2006/relationships/image" Target="../media/image148.png"/><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image" Target="../media/image139.png"/><Relationship Id="rId5" Type="http://schemas.openxmlformats.org/officeDocument/2006/relationships/tags" Target="../tags/tag256.xml"/><Relationship Id="rId15" Type="http://schemas.openxmlformats.org/officeDocument/2006/relationships/image" Target="../media/image137.png"/><Relationship Id="rId10" Type="http://schemas.openxmlformats.org/officeDocument/2006/relationships/slideLayout" Target="../slideLayouts/slideLayout17.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63.xml"/><Relationship Id="rId7" Type="http://schemas.openxmlformats.org/officeDocument/2006/relationships/image" Target="../media/image152.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66.xml"/><Relationship Id="rId7" Type="http://schemas.openxmlformats.org/officeDocument/2006/relationships/image" Target="../media/image151.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50.png"/><Relationship Id="rId5" Type="http://schemas.openxmlformats.org/officeDocument/2006/relationships/slideLayout" Target="../slideLayouts/slideLayout17.xml"/><Relationship Id="rId10" Type="http://schemas.openxmlformats.org/officeDocument/2006/relationships/image" Target="../media/image153.png"/><Relationship Id="rId4" Type="http://schemas.openxmlformats.org/officeDocument/2006/relationships/tags" Target="../tags/tag267.xml"/><Relationship Id="rId9" Type="http://schemas.openxmlformats.org/officeDocument/2006/relationships/image" Target="../media/image29.png"/></Relationships>
</file>

<file path=ppt/slides/_rels/slide114.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tags" Target="../tags/tag270.xml"/><Relationship Id="rId7" Type="http://schemas.openxmlformats.org/officeDocument/2006/relationships/image" Target="../media/image155.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154.png"/><Relationship Id="rId5" Type="http://schemas.openxmlformats.org/officeDocument/2006/relationships/image" Target="../media/image153.png"/><Relationship Id="rId10" Type="http://schemas.microsoft.com/office/2007/relationships/hdphoto" Target="../media/hdphoto11.wdp"/><Relationship Id="rId4" Type="http://schemas.openxmlformats.org/officeDocument/2006/relationships/slideLayout" Target="../slideLayouts/slideLayout17.xml"/><Relationship Id="rId9" Type="http://schemas.openxmlformats.org/officeDocument/2006/relationships/image" Target="../media/image157.png"/></Relationships>
</file>

<file path=ppt/slides/_rels/slide11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273.xml"/><Relationship Id="rId7" Type="http://schemas.openxmlformats.org/officeDocument/2006/relationships/image" Target="../media/image154.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53.png"/><Relationship Id="rId5" Type="http://schemas.openxmlformats.org/officeDocument/2006/relationships/image" Target="../media/image158.jpeg"/><Relationship Id="rId4"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image" Target="../media/image137.png"/><Relationship Id="rId18" Type="http://schemas.openxmlformats.org/officeDocument/2006/relationships/image" Target="../media/image163.png"/><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image" Target="../media/image136.png"/><Relationship Id="rId17" Type="http://schemas.openxmlformats.org/officeDocument/2006/relationships/image" Target="../media/image162.png"/><Relationship Id="rId2" Type="http://schemas.openxmlformats.org/officeDocument/2006/relationships/tags" Target="../tags/tag275.xml"/><Relationship Id="rId16" Type="http://schemas.openxmlformats.org/officeDocument/2006/relationships/image" Target="../media/image161.png"/><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image" Target="../media/image135.png"/><Relationship Id="rId5" Type="http://schemas.openxmlformats.org/officeDocument/2006/relationships/tags" Target="../tags/tag278.xml"/><Relationship Id="rId15" Type="http://schemas.openxmlformats.org/officeDocument/2006/relationships/image" Target="../media/image160.png"/><Relationship Id="rId10" Type="http://schemas.openxmlformats.org/officeDocument/2006/relationships/slideLayout" Target="../slideLayouts/slideLayout17.xml"/><Relationship Id="rId19" Type="http://schemas.openxmlformats.org/officeDocument/2006/relationships/image" Target="../media/image164.png"/><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image" Target="../media/image139.png"/></Relationships>
</file>

<file path=ppt/slides/_rels/slide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5.png"/><Relationship Id="rId1" Type="http://schemas.openxmlformats.org/officeDocument/2006/relationships/slideLayout" Target="../slideLayouts/slideLayout17.xml"/><Relationship Id="rId6" Type="http://schemas.microsoft.com/office/2007/relationships/hdphoto" Target="../media/hdphoto13.wdp"/><Relationship Id="rId5" Type="http://schemas.openxmlformats.org/officeDocument/2006/relationships/image" Target="../media/image167.png"/><Relationship Id="rId4" Type="http://schemas.openxmlformats.org/officeDocument/2006/relationships/image" Target="../media/image166.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5.xml"/><Relationship Id="rId16" Type="http://schemas.openxmlformats.org/officeDocument/2006/relationships/image" Target="../media/image26.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0.png"/><Relationship Id="rId5" Type="http://schemas.openxmlformats.org/officeDocument/2006/relationships/tags" Target="../tags/tag8.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7.xml"/><Relationship Id="rId9" Type="http://schemas.openxmlformats.org/officeDocument/2006/relationships/image" Target="../media/image18.png"/><Relationship Id="rId14" Type="http://schemas.openxmlformats.org/officeDocument/2006/relationships/image" Target="../media/image2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2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2.png"/><Relationship Id="rId17" Type="http://schemas.openxmlformats.org/officeDocument/2006/relationships/image" Target="../media/image28.png"/><Relationship Id="rId2" Type="http://schemas.openxmlformats.org/officeDocument/2006/relationships/tags" Target="../tags/tag12.xml"/><Relationship Id="rId16" Type="http://schemas.openxmlformats.org/officeDocument/2006/relationships/image" Target="../media/image26.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20.png"/><Relationship Id="rId5" Type="http://schemas.openxmlformats.org/officeDocument/2006/relationships/tags" Target="../tags/tag15.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14.xml"/><Relationship Id="rId9" Type="http://schemas.openxmlformats.org/officeDocument/2006/relationships/image" Target="../media/image18.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3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diagramLayout" Target="../diagrams/layout2.xml"/><Relationship Id="rId11" Type="http://schemas.openxmlformats.org/officeDocument/2006/relationships/image" Target="../media/image30.png"/><Relationship Id="rId5" Type="http://schemas.openxmlformats.org/officeDocument/2006/relationships/diagramData" Target="../diagrams/data2.xml"/><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diagramQuickStyle" Target="../diagrams/quickStyle3.xml"/><Relationship Id="rId12" Type="http://schemas.openxmlformats.org/officeDocument/2006/relationships/image" Target="../media/image3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diagramLayout" Target="../diagrams/layout3.xml"/><Relationship Id="rId11" Type="http://schemas.openxmlformats.org/officeDocument/2006/relationships/image" Target="../media/image32.png"/><Relationship Id="rId5" Type="http://schemas.openxmlformats.org/officeDocument/2006/relationships/diagramData" Target="../diagrams/data3.xml"/><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3.xml"/><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image" Target="../media/image3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diagramLayout" Target="../diagrams/layout4.xml"/><Relationship Id="rId11" Type="http://schemas.openxmlformats.org/officeDocument/2006/relationships/image" Target="../media/image32.png"/><Relationship Id="rId5" Type="http://schemas.openxmlformats.org/officeDocument/2006/relationships/diagramData" Target="../diagrams/data4.xml"/><Relationship Id="rId15" Type="http://schemas.openxmlformats.org/officeDocument/2006/relationships/image" Target="../media/image35.png"/><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4.xml"/><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7.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25.xml"/><Relationship Id="rId16" Type="http://schemas.openxmlformats.org/officeDocument/2006/relationships/image" Target="../media/image26.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6.png"/><Relationship Id="rId5" Type="http://schemas.openxmlformats.org/officeDocument/2006/relationships/tags" Target="../tags/tag28.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27.xml"/><Relationship Id="rId9" Type="http://schemas.openxmlformats.org/officeDocument/2006/relationships/image" Target="../media/image18.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2.png"/><Relationship Id="rId5" Type="http://schemas.openxmlformats.org/officeDocument/2006/relationships/tags" Target="../tags/tag35.xml"/><Relationship Id="rId10" Type="http://schemas.openxmlformats.org/officeDocument/2006/relationships/image" Target="../media/image41.png"/><Relationship Id="rId4" Type="http://schemas.openxmlformats.org/officeDocument/2006/relationships/tags" Target="../tags/tag34.xml"/><Relationship Id="rId9" Type="http://schemas.openxmlformats.org/officeDocument/2006/relationships/image" Target="../media/image40.pn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tags" Target="../tags/tag39.xml"/><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42.png"/><Relationship Id="rId5" Type="http://schemas.openxmlformats.org/officeDocument/2006/relationships/tags" Target="../tags/tag41.xml"/><Relationship Id="rId10" Type="http://schemas.openxmlformats.org/officeDocument/2006/relationships/image" Target="../media/image41.png"/><Relationship Id="rId4" Type="http://schemas.openxmlformats.org/officeDocument/2006/relationships/tags" Target="../tags/tag40.xml"/><Relationship Id="rId9" Type="http://schemas.openxmlformats.org/officeDocument/2006/relationships/image" Target="../media/image40.png"/><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2.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41.png"/><Relationship Id="rId2" Type="http://schemas.openxmlformats.org/officeDocument/2006/relationships/tags" Target="../tags/tag44.xml"/><Relationship Id="rId16" Type="http://schemas.openxmlformats.org/officeDocument/2006/relationships/image" Target="../media/image45.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0.png"/><Relationship Id="rId5" Type="http://schemas.openxmlformats.org/officeDocument/2006/relationships/tags" Target="../tags/tag47.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tags" Target="../tags/tag46.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tags" Target="../tags/tag53.xml"/><Relationship Id="rId21" Type="http://schemas.openxmlformats.org/officeDocument/2006/relationships/image" Target="../media/image46.png"/><Relationship Id="rId7" Type="http://schemas.openxmlformats.org/officeDocument/2006/relationships/tags" Target="../tags/tag57.xml"/><Relationship Id="rId12" Type="http://schemas.openxmlformats.org/officeDocument/2006/relationships/slideLayout" Target="../slideLayouts/slideLayout2.xml"/><Relationship Id="rId17" Type="http://schemas.openxmlformats.org/officeDocument/2006/relationships/image" Target="../media/image43.png"/><Relationship Id="rId2" Type="http://schemas.openxmlformats.org/officeDocument/2006/relationships/tags" Target="../tags/tag52.xml"/><Relationship Id="rId16" Type="http://schemas.openxmlformats.org/officeDocument/2006/relationships/image" Target="../media/image42.png"/><Relationship Id="rId20" Type="http://schemas.openxmlformats.org/officeDocument/2006/relationships/image" Target="../media/image1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tags" Target="../tags/tag60.xml"/><Relationship Id="rId19" Type="http://schemas.openxmlformats.org/officeDocument/2006/relationships/image" Target="../media/image45.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image" Target="../media/image40.png"/><Relationship Id="rId22"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3.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41.png"/><Relationship Id="rId5" Type="http://schemas.openxmlformats.org/officeDocument/2006/relationships/tags" Target="../tags/tag66.xml"/><Relationship Id="rId10" Type="http://schemas.openxmlformats.org/officeDocument/2006/relationships/image" Target="../media/image40.png"/><Relationship Id="rId4" Type="http://schemas.openxmlformats.org/officeDocument/2006/relationships/tags" Target="../tags/tag65.xml"/><Relationship Id="rId9" Type="http://schemas.openxmlformats.org/officeDocument/2006/relationships/image" Target="../media/image39.png"/><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41.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40.png"/><Relationship Id="rId17" Type="http://schemas.openxmlformats.org/officeDocument/2006/relationships/image" Target="../media/image50.png"/><Relationship Id="rId2" Type="http://schemas.openxmlformats.org/officeDocument/2006/relationships/tags" Target="../tags/tag70.xml"/><Relationship Id="rId16" Type="http://schemas.openxmlformats.org/officeDocument/2006/relationships/image" Target="../media/image49.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9.png"/><Relationship Id="rId5" Type="http://schemas.openxmlformats.org/officeDocument/2006/relationships/tags" Target="../tags/tag73.xml"/><Relationship Id="rId15" Type="http://schemas.openxmlformats.org/officeDocument/2006/relationships/image" Target="../media/image43.png"/><Relationship Id="rId10" Type="http://schemas.openxmlformats.org/officeDocument/2006/relationships/slideLayout" Target="../slideLayouts/slideLayout2.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40.png"/><Relationship Id="rId18" Type="http://schemas.openxmlformats.org/officeDocument/2006/relationships/image" Target="../media/image50.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79.xml"/><Relationship Id="rId16" Type="http://schemas.openxmlformats.org/officeDocument/2006/relationships/image" Target="../media/image43.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Layout" Target="../slideLayouts/slideLayout2.xml"/><Relationship Id="rId5" Type="http://schemas.openxmlformats.org/officeDocument/2006/relationships/tags" Target="../tags/tag82.xml"/><Relationship Id="rId15" Type="http://schemas.openxmlformats.org/officeDocument/2006/relationships/image" Target="../media/image42.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40.png"/><Relationship Id="rId18" Type="http://schemas.openxmlformats.org/officeDocument/2006/relationships/image" Target="../media/image51.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89.xml"/><Relationship Id="rId16" Type="http://schemas.openxmlformats.org/officeDocument/2006/relationships/image" Target="../media/image43.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Layout" Target="../slideLayouts/slideLayout2.xml"/><Relationship Id="rId5" Type="http://schemas.openxmlformats.org/officeDocument/2006/relationships/tags" Target="../tags/tag92.xml"/><Relationship Id="rId15" Type="http://schemas.openxmlformats.org/officeDocument/2006/relationships/image" Target="../media/image42.png"/><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40.png"/><Relationship Id="rId18" Type="http://schemas.openxmlformats.org/officeDocument/2006/relationships/image" Target="../media/image52.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99.xml"/><Relationship Id="rId16" Type="http://schemas.openxmlformats.org/officeDocument/2006/relationships/image" Target="../media/image4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Layout" Target="../slideLayouts/slideLayout2.xml"/><Relationship Id="rId5" Type="http://schemas.openxmlformats.org/officeDocument/2006/relationships/tags" Target="../tags/tag102.xml"/><Relationship Id="rId15" Type="http://schemas.openxmlformats.org/officeDocument/2006/relationships/image" Target="../media/image42.png"/><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42.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41.png"/><Relationship Id="rId17" Type="http://schemas.openxmlformats.org/officeDocument/2006/relationships/image" Target="../media/image55.png"/><Relationship Id="rId2" Type="http://schemas.openxmlformats.org/officeDocument/2006/relationships/tags" Target="../tags/tag109.xml"/><Relationship Id="rId16" Type="http://schemas.openxmlformats.org/officeDocument/2006/relationships/image" Target="../media/image54.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40.png"/><Relationship Id="rId5" Type="http://schemas.openxmlformats.org/officeDocument/2006/relationships/tags" Target="../tags/tag112.xml"/><Relationship Id="rId15" Type="http://schemas.openxmlformats.org/officeDocument/2006/relationships/image" Target="../media/image53.png"/><Relationship Id="rId10" Type="http://schemas.openxmlformats.org/officeDocument/2006/relationships/image" Target="../media/image39.png"/><Relationship Id="rId4" Type="http://schemas.openxmlformats.org/officeDocument/2006/relationships/tags" Target="../tags/tag111.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diagramLayout" Target="../diagrams/layout5.xml"/><Relationship Id="rId18" Type="http://schemas.openxmlformats.org/officeDocument/2006/relationships/image" Target="../media/image52.png"/><Relationship Id="rId3" Type="http://schemas.openxmlformats.org/officeDocument/2006/relationships/tags" Target="../tags/tag118.xml"/><Relationship Id="rId21" Type="http://schemas.openxmlformats.org/officeDocument/2006/relationships/image" Target="../media/image45.png"/><Relationship Id="rId7" Type="http://schemas.openxmlformats.org/officeDocument/2006/relationships/tags" Target="../tags/tag122.xml"/><Relationship Id="rId12" Type="http://schemas.openxmlformats.org/officeDocument/2006/relationships/diagramData" Target="../diagrams/data5.xml"/><Relationship Id="rId17" Type="http://schemas.openxmlformats.org/officeDocument/2006/relationships/image" Target="../media/image49.png"/><Relationship Id="rId2" Type="http://schemas.openxmlformats.org/officeDocument/2006/relationships/tags" Target="../tags/tag117.xml"/><Relationship Id="rId16" Type="http://schemas.microsoft.com/office/2007/relationships/diagramDrawing" Target="../diagrams/drawing5.xml"/><Relationship Id="rId20" Type="http://schemas.openxmlformats.org/officeDocument/2006/relationships/image" Target="../media/image44.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28.png"/><Relationship Id="rId24" Type="http://schemas.openxmlformats.org/officeDocument/2006/relationships/image" Target="../media/image48.png"/><Relationship Id="rId5" Type="http://schemas.openxmlformats.org/officeDocument/2006/relationships/tags" Target="../tags/tag120.xml"/><Relationship Id="rId15" Type="http://schemas.openxmlformats.org/officeDocument/2006/relationships/diagramColors" Target="../diagrams/colors5.xml"/><Relationship Id="rId23" Type="http://schemas.openxmlformats.org/officeDocument/2006/relationships/image" Target="../media/image47.png"/><Relationship Id="rId10" Type="http://schemas.openxmlformats.org/officeDocument/2006/relationships/slideLayout" Target="../slideLayouts/slideLayout2.xml"/><Relationship Id="rId19" Type="http://schemas.openxmlformats.org/officeDocument/2006/relationships/image" Target="../media/image53.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diagramQuickStyle" Target="../diagrams/quickStyle5.xml"/><Relationship Id="rId22"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28.png"/><Relationship Id="rId18" Type="http://schemas.openxmlformats.org/officeDocument/2006/relationships/image" Target="../media/image45.png"/><Relationship Id="rId3" Type="http://schemas.openxmlformats.org/officeDocument/2006/relationships/tags" Target="../tags/tag127.xml"/><Relationship Id="rId21" Type="http://schemas.openxmlformats.org/officeDocument/2006/relationships/image" Target="../media/image48.png"/><Relationship Id="rId7" Type="http://schemas.openxmlformats.org/officeDocument/2006/relationships/tags" Target="../tags/tag131.xml"/><Relationship Id="rId12" Type="http://schemas.openxmlformats.org/officeDocument/2006/relationships/slideLayout" Target="../slideLayouts/slideLayout2.xml"/><Relationship Id="rId17" Type="http://schemas.openxmlformats.org/officeDocument/2006/relationships/image" Target="../media/image44.png"/><Relationship Id="rId2" Type="http://schemas.openxmlformats.org/officeDocument/2006/relationships/tags" Target="../tags/tag126.xml"/><Relationship Id="rId16" Type="http://schemas.openxmlformats.org/officeDocument/2006/relationships/image" Target="../media/image53.png"/><Relationship Id="rId20" Type="http://schemas.openxmlformats.org/officeDocument/2006/relationships/image" Target="../media/image47.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image" Target="../media/image52.png"/><Relationship Id="rId23" Type="http://schemas.openxmlformats.org/officeDocument/2006/relationships/image" Target="../media/image57.png"/><Relationship Id="rId10" Type="http://schemas.openxmlformats.org/officeDocument/2006/relationships/tags" Target="../tags/tag134.xml"/><Relationship Id="rId19" Type="http://schemas.openxmlformats.org/officeDocument/2006/relationships/image" Target="../media/image46.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49.png"/><Relationship Id="rId22"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en.wikipedia.org/wiki/Transformation_matrix" TargetMode="External"/><Relationship Id="rId3" Type="http://schemas.openxmlformats.org/officeDocument/2006/relationships/tags" Target="../tags/tag138.xml"/><Relationship Id="rId7" Type="http://schemas.openxmlformats.org/officeDocument/2006/relationships/image" Target="../media/image58.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26" Type="http://schemas.microsoft.com/office/2007/relationships/diagramDrawing" Target="../diagrams/drawing10.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5" Type="http://schemas.openxmlformats.org/officeDocument/2006/relationships/diagramColors" Target="../diagrams/colors10.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24" Type="http://schemas.openxmlformats.org/officeDocument/2006/relationships/diagramQuickStyle" Target="../diagrams/quickStyle10.xml"/><Relationship Id="rId5" Type="http://schemas.openxmlformats.org/officeDocument/2006/relationships/diagramColors" Target="../diagrams/colors6.xml"/><Relationship Id="rId15" Type="http://schemas.openxmlformats.org/officeDocument/2006/relationships/diagramColors" Target="../diagrams/colors8.xml"/><Relationship Id="rId23" Type="http://schemas.openxmlformats.org/officeDocument/2006/relationships/diagramLayout" Target="../diagrams/layout10.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diagramData" Target="../diagrams/data10.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41.xml"/><Relationship Id="rId7" Type="http://schemas.openxmlformats.org/officeDocument/2006/relationships/image" Target="../media/image25.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44.xml"/><Relationship Id="rId7" Type="http://schemas.openxmlformats.org/officeDocument/2006/relationships/image" Target="../media/image60.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59.png"/><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diagramColors" Target="../diagrams/colors11.xml"/><Relationship Id="rId3" Type="http://schemas.openxmlformats.org/officeDocument/2006/relationships/tags" Target="../tags/tag147.xml"/><Relationship Id="rId7" Type="http://schemas.openxmlformats.org/officeDocument/2006/relationships/image" Target="../media/image60.png"/><Relationship Id="rId12" Type="http://schemas.openxmlformats.org/officeDocument/2006/relationships/diagramQuickStyle" Target="../diagrams/quickStyle11.xml"/><Relationship Id="rId2" Type="http://schemas.openxmlformats.org/officeDocument/2006/relationships/tags" Target="../tags/tag146.xml"/><Relationship Id="rId16" Type="http://schemas.openxmlformats.org/officeDocument/2006/relationships/image" Target="../media/image62.png"/><Relationship Id="rId1" Type="http://schemas.openxmlformats.org/officeDocument/2006/relationships/tags" Target="../tags/tag145.xml"/><Relationship Id="rId6" Type="http://schemas.openxmlformats.org/officeDocument/2006/relationships/slideLayout" Target="../slideLayouts/slideLayout2.xml"/><Relationship Id="rId11" Type="http://schemas.openxmlformats.org/officeDocument/2006/relationships/diagramLayout" Target="../diagrams/layout11.xml"/><Relationship Id="rId5" Type="http://schemas.openxmlformats.org/officeDocument/2006/relationships/tags" Target="../tags/tag149.xml"/><Relationship Id="rId15" Type="http://schemas.openxmlformats.org/officeDocument/2006/relationships/image" Target="../media/image30.png"/><Relationship Id="rId10" Type="http://schemas.openxmlformats.org/officeDocument/2006/relationships/diagramData" Target="../diagrams/data11.xml"/><Relationship Id="rId4" Type="http://schemas.openxmlformats.org/officeDocument/2006/relationships/tags" Target="../tags/tag148.xml"/><Relationship Id="rId9" Type="http://schemas.openxmlformats.org/officeDocument/2006/relationships/image" Target="../media/image27.png"/><Relationship Id="rId14" Type="http://schemas.microsoft.com/office/2007/relationships/diagramDrawing" Target="../diagrams/drawing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52.xml"/><Relationship Id="rId7" Type="http://schemas.openxmlformats.org/officeDocument/2006/relationships/image" Target="../media/image2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22.png"/><Relationship Id="rId5" Type="http://schemas.openxmlformats.org/officeDocument/2006/relationships/slideLayout" Target="../slideLayouts/slideLayout2.xml"/><Relationship Id="rId10" Type="http://schemas.openxmlformats.org/officeDocument/2006/relationships/image" Target="../media/image16.png"/><Relationship Id="rId4" Type="http://schemas.openxmlformats.org/officeDocument/2006/relationships/tags" Target="../tags/tag153.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7.png"/><Relationship Id="rId3" Type="http://schemas.openxmlformats.org/officeDocument/2006/relationships/tags" Target="../tags/tag156.xml"/><Relationship Id="rId7" Type="http://schemas.openxmlformats.org/officeDocument/2006/relationships/image" Target="../media/image16.png"/><Relationship Id="rId12" Type="http://schemas.openxmlformats.org/officeDocument/2006/relationships/image" Target="../media/image6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2.xml"/><Relationship Id="rId11" Type="http://schemas.openxmlformats.org/officeDocument/2006/relationships/image" Target="../media/image29.png"/><Relationship Id="rId5" Type="http://schemas.openxmlformats.org/officeDocument/2006/relationships/tags" Target="../tags/tag158.xml"/><Relationship Id="rId10" Type="http://schemas.openxmlformats.org/officeDocument/2006/relationships/image" Target="../media/image65.png"/><Relationship Id="rId4" Type="http://schemas.openxmlformats.org/officeDocument/2006/relationships/tags" Target="../tags/tag157.xml"/><Relationship Id="rId9" Type="http://schemas.openxmlformats.org/officeDocument/2006/relationships/image" Target="../media/image60.png"/><Relationship Id="rId14"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13" Type="http://schemas.microsoft.com/office/2007/relationships/diagramDrawing" Target="../diagrams/drawing12.xml"/><Relationship Id="rId18" Type="http://schemas.openxmlformats.org/officeDocument/2006/relationships/image" Target="../media/image68.png"/><Relationship Id="rId3" Type="http://schemas.openxmlformats.org/officeDocument/2006/relationships/tags" Target="../tags/tag161.xml"/><Relationship Id="rId7" Type="http://schemas.openxmlformats.org/officeDocument/2006/relationships/slideLayout" Target="../slideLayouts/slideLayout2.xml"/><Relationship Id="rId12" Type="http://schemas.openxmlformats.org/officeDocument/2006/relationships/diagramColors" Target="../diagrams/colors12.xml"/><Relationship Id="rId17" Type="http://schemas.openxmlformats.org/officeDocument/2006/relationships/image" Target="../media/image70.png"/><Relationship Id="rId2" Type="http://schemas.openxmlformats.org/officeDocument/2006/relationships/tags" Target="../tags/tag160.xml"/><Relationship Id="rId16" Type="http://schemas.openxmlformats.org/officeDocument/2006/relationships/image" Target="../media/image67.png"/><Relationship Id="rId20" Type="http://schemas.openxmlformats.org/officeDocument/2006/relationships/image" Target="../media/image33.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diagramQuickStyle" Target="../diagrams/quickStyle12.xml"/><Relationship Id="rId5" Type="http://schemas.openxmlformats.org/officeDocument/2006/relationships/tags" Target="../tags/tag163.xml"/><Relationship Id="rId15" Type="http://schemas.openxmlformats.org/officeDocument/2006/relationships/image" Target="../media/image65.png"/><Relationship Id="rId10" Type="http://schemas.openxmlformats.org/officeDocument/2006/relationships/diagramLayout" Target="../diagrams/layout12.xml"/><Relationship Id="rId19" Type="http://schemas.openxmlformats.org/officeDocument/2006/relationships/image" Target="../media/image66.png"/><Relationship Id="rId4" Type="http://schemas.openxmlformats.org/officeDocument/2006/relationships/tags" Target="../tags/tag162.xml"/><Relationship Id="rId9" Type="http://schemas.openxmlformats.org/officeDocument/2006/relationships/diagramData" Target="../diagrams/data12.xml"/><Relationship Id="rId1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67.xml"/><Relationship Id="rId7" Type="http://schemas.openxmlformats.org/officeDocument/2006/relationships/image" Target="../media/image25.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gucky.uni-muenster.de/cgi-bin/rgbtab-en" TargetMode="External"/><Relationship Id="rId2" Type="http://schemas.openxmlformats.org/officeDocument/2006/relationships/hyperlink" Target="http://www.wahart.com.hk/rgb.ht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5.jpeg"/><Relationship Id="rId7" Type="http://schemas.openxmlformats.org/officeDocument/2006/relationships/image" Target="../media/image78.jpeg"/><Relationship Id="rId2" Type="http://schemas.openxmlformats.org/officeDocument/2006/relationships/image" Target="../media/image74.jpeg"/><Relationship Id="rId1" Type="http://schemas.openxmlformats.org/officeDocument/2006/relationships/slideLayout" Target="../slideLayouts/slideLayout5.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15.jpe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Polar_coordinate_system" TargetMode="External"/><Relationship Id="rId2" Type="http://schemas.openxmlformats.org/officeDocument/2006/relationships/hyperlink" Target="http://en.wikipedia.org/wiki/Cartesian_coordinate_syste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5.xml"/><Relationship Id="rId7" Type="http://schemas.openxmlformats.org/officeDocument/2006/relationships/image" Target="../media/image8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83.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16.xml"/><Relationship Id="rId7" Type="http://schemas.openxmlformats.org/officeDocument/2006/relationships/image" Target="../media/image84.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87.png"/><Relationship Id="rId7" Type="http://schemas.openxmlformats.org/officeDocument/2006/relationships/diagramQuickStyle" Target="../diagrams/quickStyle1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microsoft.com/office/2007/relationships/hdphoto" Target="../media/hdphoto1.wdp"/><Relationship Id="rId9" Type="http://schemas.microsoft.com/office/2007/relationships/diagramDrawing" Target="../diagrams/drawing1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8.xml"/><Relationship Id="rId7" Type="http://schemas.openxmlformats.org/officeDocument/2006/relationships/image" Target="../media/image8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diagramQuickStyle" Target="../diagrams/quickStyle19.xml"/><Relationship Id="rId13" Type="http://schemas.openxmlformats.org/officeDocument/2006/relationships/diagramQuickStyle" Target="../diagrams/quickStyle20.xml"/><Relationship Id="rId3" Type="http://schemas.microsoft.com/office/2007/relationships/hdphoto" Target="../media/hdphoto2.wdp"/><Relationship Id="rId7" Type="http://schemas.openxmlformats.org/officeDocument/2006/relationships/diagramLayout" Target="../diagrams/layout19.xml"/><Relationship Id="rId12" Type="http://schemas.openxmlformats.org/officeDocument/2006/relationships/diagramLayout" Target="../diagrams/layout20.xml"/><Relationship Id="rId2" Type="http://schemas.openxmlformats.org/officeDocument/2006/relationships/image" Target="../media/image88.png"/><Relationship Id="rId16" Type="http://schemas.openxmlformats.org/officeDocument/2006/relationships/hyperlink" Target="http://en.wikipedia.org/wiki/Dead_reckoning" TargetMode="External"/><Relationship Id="rId1" Type="http://schemas.openxmlformats.org/officeDocument/2006/relationships/slideLayout" Target="../slideLayouts/slideLayout2.xml"/><Relationship Id="rId6" Type="http://schemas.openxmlformats.org/officeDocument/2006/relationships/diagramData" Target="../diagrams/data19.xml"/><Relationship Id="rId11" Type="http://schemas.openxmlformats.org/officeDocument/2006/relationships/diagramData" Target="../diagrams/data20.xml"/><Relationship Id="rId5" Type="http://schemas.openxmlformats.org/officeDocument/2006/relationships/image" Target="../media/image59.png"/><Relationship Id="rId15" Type="http://schemas.microsoft.com/office/2007/relationships/diagramDrawing" Target="../diagrams/drawing20.xml"/><Relationship Id="rId10" Type="http://schemas.microsoft.com/office/2007/relationships/diagramDrawing" Target="../diagrams/drawing19.xml"/><Relationship Id="rId4" Type="http://schemas.openxmlformats.org/officeDocument/2006/relationships/image" Target="../media/image89.png"/><Relationship Id="rId9" Type="http://schemas.openxmlformats.org/officeDocument/2006/relationships/diagramColors" Target="../diagrams/colors19.xml"/><Relationship Id="rId14" Type="http://schemas.openxmlformats.org/officeDocument/2006/relationships/diagramColors" Target="../diagrams/colors20.xml"/></Relationships>
</file>

<file path=ppt/slides/_rels/slide63.xml.rels><?xml version="1.0" encoding="UTF-8" standalone="yes"?>
<Relationships xmlns="http://schemas.openxmlformats.org/package/2006/relationships"><Relationship Id="rId8" Type="http://schemas.openxmlformats.org/officeDocument/2006/relationships/diagramQuickStyle" Target="../diagrams/quickStyle21.xml"/><Relationship Id="rId13" Type="http://schemas.openxmlformats.org/officeDocument/2006/relationships/diagramQuickStyle" Target="../diagrams/quickStyle22.xml"/><Relationship Id="rId3" Type="http://schemas.microsoft.com/office/2007/relationships/hdphoto" Target="../media/hdphoto2.wdp"/><Relationship Id="rId7" Type="http://schemas.openxmlformats.org/officeDocument/2006/relationships/diagramLayout" Target="../diagrams/layout21.xml"/><Relationship Id="rId12" Type="http://schemas.openxmlformats.org/officeDocument/2006/relationships/diagramLayout" Target="../diagrams/layout2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diagramData" Target="../diagrams/data21.xml"/><Relationship Id="rId11" Type="http://schemas.openxmlformats.org/officeDocument/2006/relationships/diagramData" Target="../diagrams/data22.xml"/><Relationship Id="rId5" Type="http://schemas.openxmlformats.org/officeDocument/2006/relationships/image" Target="../media/image59.png"/><Relationship Id="rId15" Type="http://schemas.microsoft.com/office/2007/relationships/diagramDrawing" Target="../diagrams/drawing22.xml"/><Relationship Id="rId10" Type="http://schemas.microsoft.com/office/2007/relationships/diagramDrawing" Target="../diagrams/drawing21.xml"/><Relationship Id="rId4" Type="http://schemas.openxmlformats.org/officeDocument/2006/relationships/image" Target="../media/image89.png"/><Relationship Id="rId9" Type="http://schemas.openxmlformats.org/officeDocument/2006/relationships/diagramColors" Target="../diagrams/colors21.xml"/><Relationship Id="rId14" Type="http://schemas.openxmlformats.org/officeDocument/2006/relationships/diagramColors" Target="../diagrams/colors22.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24.xml"/><Relationship Id="rId13" Type="http://schemas.microsoft.com/office/2007/relationships/hdphoto" Target="../media/hdphoto3.wdp"/><Relationship Id="rId18" Type="http://schemas.microsoft.com/office/2007/relationships/diagramDrawing" Target="../diagrams/drawing25.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90.png"/><Relationship Id="rId17" Type="http://schemas.openxmlformats.org/officeDocument/2006/relationships/diagramColors" Target="../diagrams/colors25.xml"/><Relationship Id="rId2" Type="http://schemas.openxmlformats.org/officeDocument/2006/relationships/diagramData" Target="../diagrams/data23.xml"/><Relationship Id="rId16" Type="http://schemas.openxmlformats.org/officeDocument/2006/relationships/diagramQuickStyle" Target="../diagrams/quickStyle25.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Layout" Target="../diagrams/layout25.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Data" Target="../diagrams/data25.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7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file:///H:\Textes\Figures\Raw-Images\image.020.g.gif" TargetMode="External"/><Relationship Id="rId7" Type="http://schemas.openxmlformats.org/officeDocument/2006/relationships/image" Target="file:///H:\Textes\Figures\Raw-Images\050.020.im3d.gif" TargetMode="External"/><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file:///H:\Textes\Figures\Raw-Images\image.024.g.gif" TargetMode="External"/><Relationship Id="rId4" Type="http://schemas.openxmlformats.org/officeDocument/2006/relationships/image" Target="../media/image101.png"/><Relationship Id="rId9" Type="http://schemas.openxmlformats.org/officeDocument/2006/relationships/image" Target="file:///H:\Textes\Figures\Raw-Images\050.024.im3d.gif"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09.png"/><Relationship Id="rId5" Type="http://schemas.microsoft.com/office/2007/relationships/hdphoto" Target="../media/hdphoto7.wdp"/><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2.wmf"/><Relationship Id="rId1" Type="http://schemas.openxmlformats.org/officeDocument/2006/relationships/slideLayout" Target="../slideLayouts/slideLayout4.xml"/><Relationship Id="rId4" Type="http://schemas.openxmlformats.org/officeDocument/2006/relationships/image" Target="../media/image113.jpeg"/></Relationships>
</file>

<file path=ppt/slides/_rels/slide79.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jpeg"/><Relationship Id="rId1" Type="http://schemas.openxmlformats.org/officeDocument/2006/relationships/slideLayout" Target="../slideLayouts/slideLayout4.xml"/><Relationship Id="rId4" Type="http://schemas.openxmlformats.org/officeDocument/2006/relationships/image" Target="../media/image111.wmf"/></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diagramLayout" Target="../diagrams/layout26.xml"/><Relationship Id="rId7" Type="http://schemas.openxmlformats.org/officeDocument/2006/relationships/image" Target="../media/image107.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113.jpeg"/><Relationship Id="rId5" Type="http://schemas.openxmlformats.org/officeDocument/2006/relationships/image" Target="../media/image117.png"/><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74.xml"/><Relationship Id="rId7" Type="http://schemas.openxmlformats.org/officeDocument/2006/relationships/image" Target="../media/image16.png"/><Relationship Id="rId12" Type="http://schemas.openxmlformats.org/officeDocument/2006/relationships/image" Target="../media/image119.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5.png"/><Relationship Id="rId11" Type="http://schemas.openxmlformats.org/officeDocument/2006/relationships/image" Target="../media/image118.png"/><Relationship Id="rId5" Type="http://schemas.openxmlformats.org/officeDocument/2006/relationships/slideLayout" Target="../slideLayouts/slideLayout2.xml"/><Relationship Id="rId10" Type="http://schemas.microsoft.com/office/2007/relationships/hdphoto" Target="../media/hdphoto1.wdp"/><Relationship Id="rId4" Type="http://schemas.openxmlformats.org/officeDocument/2006/relationships/tags" Target="../tags/tag175.xml"/><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8" Type="http://schemas.openxmlformats.org/officeDocument/2006/relationships/hyperlink" Target="http://en.wikipedia.org/wiki/Transformation_matrix" TargetMode="External"/><Relationship Id="rId3" Type="http://schemas.openxmlformats.org/officeDocument/2006/relationships/tags" Target="../tags/tag178.xml"/><Relationship Id="rId7" Type="http://schemas.openxmlformats.org/officeDocument/2006/relationships/image" Target="../media/image58.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tags" Target="../tags/tag181.xml"/><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2.xml"/><Relationship Id="rId11" Type="http://schemas.openxmlformats.org/officeDocument/2006/relationships/image" Target="../media/image122.png"/><Relationship Id="rId5" Type="http://schemas.openxmlformats.org/officeDocument/2006/relationships/tags" Target="../tags/tag183.xml"/><Relationship Id="rId10" Type="http://schemas.openxmlformats.org/officeDocument/2006/relationships/image" Target="../media/image121.png"/><Relationship Id="rId4" Type="http://schemas.openxmlformats.org/officeDocument/2006/relationships/tags" Target="../tags/tag182.xml"/><Relationship Id="rId9" Type="http://schemas.openxmlformats.org/officeDocument/2006/relationships/image" Target="../media/image34.png"/></Relationships>
</file>

<file path=ppt/slides/_rels/slide9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24.png"/><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tags" Target="../tags/tag186.xml"/><Relationship Id="rId21" Type="http://schemas.openxmlformats.org/officeDocument/2006/relationships/diagramLayout" Target="../diagrams/layout29.xml"/><Relationship Id="rId7" Type="http://schemas.openxmlformats.org/officeDocument/2006/relationships/slideLayout" Target="../slideLayouts/slideLayout2.xml"/><Relationship Id="rId12" Type="http://schemas.openxmlformats.org/officeDocument/2006/relationships/image" Target="../media/image122.png"/><Relationship Id="rId17" Type="http://schemas.openxmlformats.org/officeDocument/2006/relationships/diagramQuickStyle" Target="../diagrams/quickStyle28.xml"/><Relationship Id="rId25" Type="http://schemas.openxmlformats.org/officeDocument/2006/relationships/diagramData" Target="../diagrams/data30.xml"/><Relationship Id="rId2" Type="http://schemas.openxmlformats.org/officeDocument/2006/relationships/tags" Target="../tags/tag185.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media/image121.png"/><Relationship Id="rId24" Type="http://schemas.microsoft.com/office/2007/relationships/diagramDrawing" Target="../diagrams/drawing29.xml"/><Relationship Id="rId5" Type="http://schemas.openxmlformats.org/officeDocument/2006/relationships/tags" Target="../tags/tag188.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image" Target="../media/image34.png"/><Relationship Id="rId19" Type="http://schemas.microsoft.com/office/2007/relationships/diagramDrawing" Target="../diagrams/drawing28.xml"/><Relationship Id="rId4" Type="http://schemas.openxmlformats.org/officeDocument/2006/relationships/tags" Target="../tags/tag187.xml"/><Relationship Id="rId9" Type="http://schemas.openxmlformats.org/officeDocument/2006/relationships/image" Target="../media/image120.png"/><Relationship Id="rId14" Type="http://schemas.openxmlformats.org/officeDocument/2006/relationships/image" Target="../media/image123.png"/><Relationship Id="rId22" Type="http://schemas.openxmlformats.org/officeDocument/2006/relationships/diagramQuickStyle" Target="../diagrams/quickStyle29.xml"/><Relationship Id="rId27" Type="http://schemas.openxmlformats.org/officeDocument/2006/relationships/diagramQuickStyle" Target="../diagrams/quickStyle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diagramColors" Target="../diagrams/colors31.xml"/><Relationship Id="rId18" Type="http://schemas.openxmlformats.org/officeDocument/2006/relationships/diagramColors" Target="../diagrams/colors32.xml"/><Relationship Id="rId3" Type="http://schemas.openxmlformats.org/officeDocument/2006/relationships/tags" Target="../tags/tag192.xml"/><Relationship Id="rId7" Type="http://schemas.openxmlformats.org/officeDocument/2006/relationships/image" Target="../media/image122.png"/><Relationship Id="rId12" Type="http://schemas.openxmlformats.org/officeDocument/2006/relationships/diagramQuickStyle" Target="../diagrams/quickStyle31.xml"/><Relationship Id="rId17" Type="http://schemas.openxmlformats.org/officeDocument/2006/relationships/diagramQuickStyle" Target="../diagrams/quickStyle32.xml"/><Relationship Id="rId2" Type="http://schemas.openxmlformats.org/officeDocument/2006/relationships/tags" Target="../tags/tag191.xml"/><Relationship Id="rId16" Type="http://schemas.openxmlformats.org/officeDocument/2006/relationships/diagramLayout" Target="../diagrams/layout32.xml"/><Relationship Id="rId20" Type="http://schemas.openxmlformats.org/officeDocument/2006/relationships/image" Target="../media/image125.png"/><Relationship Id="rId1" Type="http://schemas.openxmlformats.org/officeDocument/2006/relationships/tags" Target="../tags/tag190.xml"/><Relationship Id="rId6" Type="http://schemas.openxmlformats.org/officeDocument/2006/relationships/image" Target="../media/image121.png"/><Relationship Id="rId11" Type="http://schemas.openxmlformats.org/officeDocument/2006/relationships/diagramLayout" Target="../diagrams/layout31.xml"/><Relationship Id="rId5" Type="http://schemas.openxmlformats.org/officeDocument/2006/relationships/slideLayout" Target="../slideLayouts/slideLayout3.xml"/><Relationship Id="rId15" Type="http://schemas.openxmlformats.org/officeDocument/2006/relationships/diagramData" Target="../diagrams/data32.xml"/><Relationship Id="rId10" Type="http://schemas.openxmlformats.org/officeDocument/2006/relationships/diagramData" Target="../diagrams/data31.xml"/><Relationship Id="rId19" Type="http://schemas.microsoft.com/office/2007/relationships/diagramDrawing" Target="../diagrams/drawing32.xml"/><Relationship Id="rId4" Type="http://schemas.openxmlformats.org/officeDocument/2006/relationships/tags" Target="../tags/tag193.xml"/><Relationship Id="rId9" Type="http://schemas.openxmlformats.org/officeDocument/2006/relationships/image" Target="../media/image124.png"/><Relationship Id="rId14" Type="http://schemas.microsoft.com/office/2007/relationships/diagramDrawing" Target="../diagrams/drawing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96.xml"/><Relationship Id="rId7" Type="http://schemas.openxmlformats.org/officeDocument/2006/relationships/image" Target="../media/image26.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5.png"/><Relationship Id="rId11" Type="http://schemas.openxmlformats.org/officeDocument/2006/relationships/image" Target="../media/image121.png"/><Relationship Id="rId5" Type="http://schemas.openxmlformats.org/officeDocument/2006/relationships/slideLayout" Target="../slideLayouts/slideLayout2.xml"/><Relationship Id="rId10" Type="http://schemas.openxmlformats.org/officeDocument/2006/relationships/image" Target="../media/image118.png"/><Relationship Id="rId4" Type="http://schemas.openxmlformats.org/officeDocument/2006/relationships/tags" Target="../tags/tag197.xml"/><Relationship Id="rId9" Type="http://schemas.microsoft.com/office/2007/relationships/hdphoto" Target="../media/hdphoto1.wd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23996" y="3501008"/>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pic>
        <p:nvPicPr>
          <p:cNvPr id="3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0815" y="318126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979712" y="2636912"/>
            <a:ext cx="6987046" cy="3046988"/>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Suppose the robot starts from [</a:t>
            </a:r>
            <a:r>
              <a:rPr lang="en-US" altLang="zh-CN" sz="4800" b="1" dirty="0" smtClean="0">
                <a:solidFill>
                  <a:srgbClr val="00B050"/>
                </a:solidFill>
                <a:effectLst>
                  <a:outerShdw blurRad="38100" dist="38100" dir="2700000" algn="tl">
                    <a:srgbClr val="000000">
                      <a:alpha val="43137"/>
                    </a:srgbClr>
                  </a:outerShdw>
                </a:effectLst>
              </a:rPr>
              <a:t>A</a:t>
            </a:r>
            <a:r>
              <a:rPr lang="en-US" altLang="zh-CN" sz="4800" b="1" dirty="0" smtClean="0">
                <a:solidFill>
                  <a:srgbClr val="FF0000"/>
                </a:solidFill>
                <a:effectLst>
                  <a:outerShdw blurRad="38100" dist="38100" dir="2700000" algn="tl">
                    <a:srgbClr val="000000">
                      <a:alpha val="43137"/>
                    </a:srgbClr>
                  </a:outerShdw>
                </a:effectLst>
              </a:rPr>
              <a:t>, </a:t>
            </a:r>
            <a:r>
              <a:rPr lang="en-US" altLang="zh-CN" sz="4800" b="1" dirty="0" smtClean="0">
                <a:solidFill>
                  <a:srgbClr val="00B050"/>
                </a:solidFill>
                <a:effectLst>
                  <a:outerShdw blurRad="38100" dist="38100" dir="2700000" algn="tl">
                    <a:srgbClr val="000000">
                      <a:alpha val="43137"/>
                    </a:srgbClr>
                  </a:outerShdw>
                </a:effectLst>
              </a:rPr>
              <a:t>B</a:t>
            </a:r>
            <a:r>
              <a:rPr lang="en-US" altLang="zh-CN" sz="4800" b="1" dirty="0" smtClean="0">
                <a:solidFill>
                  <a:srgbClr val="FF0000"/>
                </a:solidFill>
                <a:effectLst>
                  <a:outerShdw blurRad="38100" dist="38100" dir="2700000" algn="tl">
                    <a:srgbClr val="000000">
                      <a:alpha val="43137"/>
                    </a:srgbClr>
                  </a:outerShdw>
                </a:effectLst>
              </a:rPr>
              <a:t>], then it moves </a:t>
            </a:r>
            <a:r>
              <a:rPr lang="en-US" altLang="zh-CN" sz="4800" b="1" dirty="0" smtClean="0">
                <a:solidFill>
                  <a:srgbClr val="00B050"/>
                </a:solidFill>
                <a:effectLst>
                  <a:outerShdw blurRad="38100" dist="38100" dir="2700000" algn="tl">
                    <a:srgbClr val="000000">
                      <a:alpha val="43137"/>
                    </a:srgbClr>
                  </a:outerShdw>
                </a:effectLst>
              </a:rPr>
              <a:t>C</a:t>
            </a:r>
            <a:r>
              <a:rPr lang="en-US" altLang="zh-CN" sz="4800" b="1" dirty="0" smtClean="0">
                <a:solidFill>
                  <a:srgbClr val="FF0000"/>
                </a:solidFill>
                <a:effectLst>
                  <a:outerShdw blurRad="38100" dist="38100" dir="2700000" algn="tl">
                    <a:srgbClr val="000000">
                      <a:alpha val="43137"/>
                    </a:srgbClr>
                  </a:outerShdw>
                </a:effectLst>
              </a:rPr>
              <a:t> along x and </a:t>
            </a:r>
            <a:r>
              <a:rPr lang="en-US" altLang="zh-CN" sz="4800" b="1" dirty="0" smtClean="0">
                <a:solidFill>
                  <a:srgbClr val="00B050"/>
                </a:solidFill>
                <a:effectLst>
                  <a:outerShdw blurRad="38100" dist="38100" dir="2700000" algn="tl">
                    <a:srgbClr val="000000">
                      <a:alpha val="43137"/>
                    </a:srgbClr>
                  </a:outerShdw>
                </a:effectLst>
              </a:rPr>
              <a:t>D</a:t>
            </a:r>
            <a:r>
              <a:rPr lang="en-US" altLang="zh-CN" sz="4800" b="1" dirty="0" smtClean="0">
                <a:solidFill>
                  <a:srgbClr val="FF0000"/>
                </a:solidFill>
                <a:effectLst>
                  <a:outerShdw blurRad="38100" dist="38100" dir="2700000" algn="tl">
                    <a:srgbClr val="000000">
                      <a:alpha val="43137"/>
                    </a:srgbClr>
                  </a:outerShdw>
                </a:effectLst>
              </a:rPr>
              <a:t> along y, where is the robot now?  </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563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17" name="图片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398719" y="297276"/>
            <a:ext cx="1639062" cy="1094994"/>
          </a:xfrm>
          <a:prstGeom prst="rect">
            <a:avLst/>
          </a:prstGeom>
        </p:spPr>
      </p:pic>
      <p:pic>
        <p:nvPicPr>
          <p:cNvPr id="20" name="Picture 3" descr="D:\Kuaipan\DFR\DFR Project\Figures\IMG_20130305_125410.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362380"/>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custDataLst>
              <p:tags r:id="rId5"/>
            </p:custDataLst>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05616" y="5733256"/>
            <a:ext cx="1615440" cy="601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2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1166" y="1400968"/>
            <a:ext cx="2916936" cy="301752"/>
          </a:xfrm>
          <a:prstGeom prst="rect">
            <a:avLst/>
          </a:prstGeom>
        </p:spPr>
      </p:pic>
      <p:pic>
        <p:nvPicPr>
          <p:cNvPr id="8" name="图片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07955" y="1959313"/>
            <a:ext cx="2727960" cy="408432"/>
          </a:xfrm>
          <a:prstGeom prst="rect">
            <a:avLst/>
          </a:prstGeom>
        </p:spPr>
      </p:pic>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5613" y="472716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400501" y="5164121"/>
            <a:ext cx="6605234" cy="646331"/>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Is this the unique solution? </a:t>
            </a:r>
            <a:endParaRPr lang="zh-CN" altLang="en-US" sz="3600" b="1" dirty="0">
              <a:solidFill>
                <a:srgbClr val="FF000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3"/>
            </p:custDataLst>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3723" y="433140"/>
            <a:ext cx="1588770" cy="1094994"/>
          </a:xfrm>
          <a:prstGeom prst="rect">
            <a:avLst/>
          </a:prstGeom>
        </p:spPr>
      </p:pic>
      <p:pic>
        <p:nvPicPr>
          <p:cNvPr id="7" name="图片 6"/>
          <p:cNvPicPr>
            <a:picLocks noChangeAspect="1"/>
          </p:cNvPicPr>
          <p:nvPr>
            <p:custDataLst>
              <p:tags r:id="rId4"/>
            </p:custDataLst>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2240" y="456850"/>
            <a:ext cx="1639062" cy="1094994"/>
          </a:xfrm>
          <a:prstGeom prst="rect">
            <a:avLst/>
          </a:prstGeom>
        </p:spPr>
      </p:pic>
    </p:spTree>
    <p:extLst>
      <p:ext uri="{BB962C8B-B14F-4D97-AF65-F5344CB8AC3E}">
        <p14:creationId xmlns:p14="http://schemas.microsoft.com/office/powerpoint/2010/main" val="32965550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339752" y="1196752"/>
            <a:ext cx="410445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91166" y="1400968"/>
            <a:ext cx="2916936" cy="301752"/>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07955" y="1959313"/>
            <a:ext cx="2727960" cy="408432"/>
          </a:xfrm>
          <a:prstGeom prst="rect">
            <a:avLst/>
          </a:prstGeom>
        </p:spPr>
      </p:pic>
      <p:pic>
        <p:nvPicPr>
          <p:cNvPr id="4" name="图片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43566" y="3034871"/>
            <a:ext cx="2179320" cy="301752"/>
          </a:xfrm>
          <a:prstGeom prst="rect">
            <a:avLst/>
          </a:prstGeom>
        </p:spPr>
      </p:pic>
      <p:pic>
        <p:nvPicPr>
          <p:cNvPr id="7" name="图片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658906" y="3501008"/>
            <a:ext cx="2727960" cy="408432"/>
          </a:xfrm>
          <a:prstGeom prst="rect">
            <a:avLst/>
          </a:prstGeom>
        </p:spPr>
      </p:pic>
      <p:pic>
        <p:nvPicPr>
          <p:cNvPr id="12" name="图片 1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75596" y="4061840"/>
            <a:ext cx="3358896" cy="408432"/>
          </a:xfrm>
          <a:prstGeom prst="rect">
            <a:avLst/>
          </a:prstGeom>
        </p:spPr>
      </p:pic>
      <p:grpSp>
        <p:nvGrpSpPr>
          <p:cNvPr id="13" name="组合 12"/>
          <p:cNvGrpSpPr/>
          <p:nvPr/>
        </p:nvGrpSpPr>
        <p:grpSpPr>
          <a:xfrm>
            <a:off x="565083" y="4869160"/>
            <a:ext cx="8136905"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pic>
        <p:nvPicPr>
          <p:cNvPr id="11" name="图片 10"/>
          <p:cNvPicPr>
            <a:picLocks noChangeAspect="1"/>
          </p:cNvPicPr>
          <p:nvPr>
            <p:custDataLst>
              <p:tags r:id="rId6"/>
            </p:custDataLst>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3723" y="433140"/>
            <a:ext cx="1588770" cy="1094994"/>
          </a:xfrm>
          <a:prstGeom prst="rect">
            <a:avLst/>
          </a:prstGeom>
        </p:spPr>
      </p:pic>
      <p:pic>
        <p:nvPicPr>
          <p:cNvPr id="16" name="图片 15"/>
          <p:cNvPicPr>
            <a:picLocks noChangeAspect="1"/>
          </p:cNvPicPr>
          <p:nvPr>
            <p:custDataLst>
              <p:tags r:id="rId7"/>
            </p:custDataLst>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2240" y="456850"/>
            <a:ext cx="1639062" cy="1094994"/>
          </a:xfrm>
          <a:prstGeom prst="rect">
            <a:avLst/>
          </a:prstGeom>
        </p:spPr>
      </p:pic>
    </p:spTree>
    <p:extLst>
      <p:ext uri="{BB962C8B-B14F-4D97-AF65-F5344CB8AC3E}">
        <p14:creationId xmlns:p14="http://schemas.microsoft.com/office/powerpoint/2010/main" val="90647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18420" y="590052"/>
            <a:ext cx="8425580" cy="5509200"/>
          </a:xfrm>
          <a:prstGeom prst="rect">
            <a:avLst/>
          </a:prstGeom>
        </p:spPr>
        <p:txBody>
          <a:bodyPr wrap="square">
            <a:spAutoFit/>
          </a:bodyPr>
          <a:lstStyle/>
          <a:p>
            <a:r>
              <a:rPr lang="en-US" altLang="zh-CN" sz="2200" b="1" dirty="0">
                <a:solidFill>
                  <a:srgbClr val="000000"/>
                </a:solidFill>
                <a:latin typeface="Courier New"/>
              </a:rPr>
              <a:t>path(path, </a:t>
            </a:r>
            <a:r>
              <a:rPr lang="en-US" altLang="zh-CN" sz="2200" b="1" dirty="0" err="1">
                <a:solidFill>
                  <a:srgbClr val="000000"/>
                </a:solidFill>
                <a:latin typeface="Courier New"/>
              </a:rPr>
              <a:t>genpath</a:t>
            </a:r>
            <a:r>
              <a:rPr lang="en-US" altLang="zh-CN" sz="2200" b="1" dirty="0">
                <a:solidFill>
                  <a:srgbClr val="000000"/>
                </a:solidFill>
                <a:latin typeface="Courier New"/>
              </a:rPr>
              <a:t>(</a:t>
            </a:r>
            <a:r>
              <a:rPr lang="en-US" altLang="zh-CN" sz="2200" b="1" dirty="0">
                <a:solidFill>
                  <a:srgbClr val="A020F0"/>
                </a:solidFill>
                <a:latin typeface="Courier New"/>
              </a:rPr>
              <a:t>'../p31'</a:t>
            </a:r>
            <a:r>
              <a:rPr lang="en-US" altLang="zh-CN" sz="2200" b="1" dirty="0">
                <a:solidFill>
                  <a:srgbClr val="000000"/>
                </a:solidFill>
                <a:latin typeface="Courier New"/>
              </a:rPr>
              <a:t>));</a:t>
            </a:r>
          </a:p>
          <a:p>
            <a:r>
              <a:rPr lang="en-US" altLang="zh-CN" sz="2200" b="1" dirty="0">
                <a:solidFill>
                  <a:srgbClr val="000000"/>
                </a:solidFill>
                <a:latin typeface="Courier New"/>
              </a:rPr>
              <a:t>path(path, </a:t>
            </a:r>
            <a:r>
              <a:rPr lang="en-US" altLang="zh-CN" sz="2200" b="1" dirty="0" err="1">
                <a:solidFill>
                  <a:srgbClr val="000000"/>
                </a:solidFill>
                <a:latin typeface="Courier New"/>
              </a:rPr>
              <a:t>genpath</a:t>
            </a:r>
            <a:r>
              <a:rPr lang="en-US" altLang="zh-CN" sz="2200" b="1" dirty="0">
                <a:solidFill>
                  <a:srgbClr val="000000"/>
                </a:solidFill>
                <a:latin typeface="Courier New"/>
              </a:rPr>
              <a:t>(</a:t>
            </a:r>
            <a:r>
              <a:rPr lang="en-US" altLang="zh-CN" sz="2200" b="1" dirty="0">
                <a:solidFill>
                  <a:srgbClr val="A020F0"/>
                </a:solidFill>
                <a:latin typeface="Courier New"/>
              </a:rPr>
              <a:t>'../p22'</a:t>
            </a:r>
            <a:r>
              <a:rPr lang="en-US" altLang="zh-CN" sz="2200" b="1" dirty="0">
                <a:solidFill>
                  <a:srgbClr val="000000"/>
                </a:solidFill>
                <a:latin typeface="Courier New"/>
              </a:rPr>
              <a:t>));</a:t>
            </a:r>
          </a:p>
          <a:p>
            <a:r>
              <a:rPr lang="en-US" altLang="zh-CN" sz="2200" b="1" dirty="0">
                <a:solidFill>
                  <a:srgbClr val="228B22"/>
                </a:solidFill>
                <a:latin typeface="Courier New"/>
              </a:rPr>
              <a:t>%%</a:t>
            </a:r>
          </a:p>
          <a:p>
            <a:r>
              <a:rPr lang="en-US" altLang="zh-CN" sz="2200" b="1" dirty="0" err="1">
                <a:solidFill>
                  <a:srgbClr val="000000"/>
                </a:solidFill>
                <a:latin typeface="Courier New"/>
              </a:rPr>
              <a:t>Xab</a:t>
            </a:r>
            <a:r>
              <a:rPr lang="en-US" altLang="zh-CN" sz="2200" b="1" dirty="0">
                <a:solidFill>
                  <a:srgbClr val="000000"/>
                </a:solidFill>
                <a:latin typeface="Courier New"/>
              </a:rPr>
              <a:t>     = [5; 3; </a:t>
            </a:r>
            <a:r>
              <a:rPr lang="en-US" altLang="zh-CN" sz="2200" b="1" dirty="0" err="1">
                <a:solidFill>
                  <a:srgbClr val="000000"/>
                </a:solidFill>
                <a:latin typeface="Courier New"/>
              </a:rPr>
              <a:t>degtorad</a:t>
            </a:r>
            <a:r>
              <a:rPr lang="en-US" altLang="zh-CN" sz="2200" b="1" dirty="0">
                <a:solidFill>
                  <a:srgbClr val="000000"/>
                </a:solidFill>
                <a:latin typeface="Courier New"/>
              </a:rPr>
              <a:t>(50)];</a:t>
            </a:r>
          </a:p>
          <a:p>
            <a:r>
              <a:rPr lang="en-US" altLang="zh-CN" sz="2200" b="1" dirty="0" err="1">
                <a:solidFill>
                  <a:srgbClr val="000000"/>
                </a:solidFill>
                <a:latin typeface="Courier New"/>
              </a:rPr>
              <a:t>Xwb</a:t>
            </a:r>
            <a:r>
              <a:rPr lang="en-US" altLang="zh-CN" sz="2200" b="1" dirty="0">
                <a:solidFill>
                  <a:srgbClr val="000000"/>
                </a:solidFill>
                <a:latin typeface="Courier New"/>
              </a:rPr>
              <a:t>     = [9; 6; </a:t>
            </a:r>
            <a:r>
              <a:rPr lang="en-US" altLang="zh-CN" sz="2200" b="1" dirty="0" err="1">
                <a:solidFill>
                  <a:srgbClr val="000000"/>
                </a:solidFill>
                <a:latin typeface="Courier New"/>
              </a:rPr>
              <a:t>degtorad</a:t>
            </a:r>
            <a:r>
              <a:rPr lang="en-US" altLang="zh-CN" sz="2200" b="1" dirty="0">
                <a:solidFill>
                  <a:srgbClr val="000000"/>
                </a:solidFill>
                <a:latin typeface="Courier New"/>
              </a:rPr>
              <a:t>(70)];</a:t>
            </a:r>
          </a:p>
          <a:p>
            <a:r>
              <a:rPr lang="zh-CN" altLang="en-US" sz="2200" b="1" dirty="0">
                <a:solidFill>
                  <a:srgbClr val="000000"/>
                </a:solidFill>
                <a:latin typeface="Courier New"/>
              </a:rPr>
              <a:t> </a:t>
            </a:r>
          </a:p>
          <a:p>
            <a:r>
              <a:rPr lang="en-US" altLang="zh-CN" sz="2200" b="1" dirty="0">
                <a:solidFill>
                  <a:srgbClr val="228B22"/>
                </a:solidFill>
                <a:latin typeface="Courier New"/>
              </a:rPr>
              <a:t>%% First solution</a:t>
            </a:r>
          </a:p>
          <a:p>
            <a:r>
              <a:rPr lang="en-US" altLang="zh-CN" sz="2200" b="1" dirty="0" err="1">
                <a:solidFill>
                  <a:srgbClr val="000000"/>
                </a:solidFill>
                <a:latin typeface="Courier New"/>
              </a:rPr>
              <a:t>Xba</a:t>
            </a:r>
            <a:r>
              <a:rPr lang="en-US" altLang="zh-CN" sz="2200" b="1" dirty="0">
                <a:solidFill>
                  <a:srgbClr val="000000"/>
                </a:solidFill>
                <a:latin typeface="Courier New"/>
              </a:rPr>
              <a:t>     = inverse(</a:t>
            </a:r>
            <a:r>
              <a:rPr lang="en-US" altLang="zh-CN" sz="2200" b="1" dirty="0" err="1">
                <a:solidFill>
                  <a:srgbClr val="000000"/>
                </a:solidFill>
                <a:latin typeface="Courier New"/>
              </a:rPr>
              <a:t>Xab</a:t>
            </a:r>
            <a:r>
              <a:rPr lang="en-US" altLang="zh-CN" sz="2200" b="1" dirty="0">
                <a:solidFill>
                  <a:srgbClr val="000000"/>
                </a:solidFill>
                <a:latin typeface="Courier New"/>
              </a:rPr>
              <a:t>);</a:t>
            </a:r>
          </a:p>
          <a:p>
            <a:r>
              <a:rPr lang="en-US" altLang="zh-CN" sz="2200" b="1" dirty="0" err="1">
                <a:solidFill>
                  <a:srgbClr val="000000"/>
                </a:solidFill>
                <a:latin typeface="Courier New"/>
              </a:rPr>
              <a:t>Xwa</a:t>
            </a:r>
            <a:r>
              <a:rPr lang="en-US" altLang="zh-CN" sz="2200" b="1" dirty="0">
                <a:solidFill>
                  <a:srgbClr val="000000"/>
                </a:solidFill>
                <a:latin typeface="Courier New"/>
              </a:rPr>
              <a:t>     = compound(</a:t>
            </a:r>
            <a:r>
              <a:rPr lang="en-US" altLang="zh-CN" sz="2200" b="1" dirty="0" err="1">
                <a:solidFill>
                  <a:srgbClr val="000000"/>
                </a:solidFill>
                <a:latin typeface="Courier New"/>
              </a:rPr>
              <a:t>Xwb</a:t>
            </a:r>
            <a:r>
              <a:rPr lang="en-US" altLang="zh-CN" sz="2200" b="1" dirty="0">
                <a:solidFill>
                  <a:srgbClr val="000000"/>
                </a:solidFill>
                <a:latin typeface="Courier New"/>
              </a:rPr>
              <a:t>, </a:t>
            </a:r>
            <a:r>
              <a:rPr lang="en-US" altLang="zh-CN" sz="2200" b="1" dirty="0" err="1">
                <a:solidFill>
                  <a:srgbClr val="000000"/>
                </a:solidFill>
                <a:latin typeface="Courier New"/>
              </a:rPr>
              <a:t>Xba</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a:solidFill>
                  <a:srgbClr val="A020F0"/>
                </a:solidFill>
                <a:latin typeface="Courier New"/>
              </a:rPr>
              <a:t>'</a:t>
            </a:r>
            <a:r>
              <a:rPr lang="en-US" altLang="zh-CN" sz="2200" b="1" dirty="0" err="1">
                <a:solidFill>
                  <a:srgbClr val="A020F0"/>
                </a:solidFill>
                <a:latin typeface="Courier New"/>
              </a:rPr>
              <a:t>Fisrt</a:t>
            </a:r>
            <a:r>
              <a:rPr lang="en-US" altLang="zh-CN" sz="2200" b="1" dirty="0">
                <a:solidFill>
                  <a:srgbClr val="A020F0"/>
                </a:solidFill>
                <a:latin typeface="Courier New"/>
              </a:rPr>
              <a:t> solution: '</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err="1">
                <a:solidFill>
                  <a:srgbClr val="000000"/>
                </a:solidFill>
                <a:latin typeface="Courier New"/>
              </a:rPr>
              <a:t>Xwa</a:t>
            </a:r>
            <a:r>
              <a:rPr lang="en-US" altLang="zh-CN" sz="2200" b="1" dirty="0" smtClean="0">
                <a:solidFill>
                  <a:srgbClr val="000000"/>
                </a:solidFill>
                <a:latin typeface="Courier New"/>
              </a:rPr>
              <a:t>);</a:t>
            </a:r>
          </a:p>
          <a:p>
            <a:endParaRPr lang="en-US" altLang="zh-CN" sz="2200" b="1" dirty="0">
              <a:solidFill>
                <a:srgbClr val="000000"/>
              </a:solidFill>
              <a:latin typeface="Courier New"/>
            </a:endParaRPr>
          </a:p>
          <a:p>
            <a:r>
              <a:rPr lang="en-US" altLang="zh-CN" sz="2200" b="1" dirty="0">
                <a:solidFill>
                  <a:srgbClr val="228B22"/>
                </a:solidFill>
                <a:latin typeface="Courier New"/>
              </a:rPr>
              <a:t>%% Second solution</a:t>
            </a:r>
          </a:p>
          <a:p>
            <a:r>
              <a:rPr lang="en-US" altLang="zh-CN" sz="2200" b="1" dirty="0">
                <a:solidFill>
                  <a:srgbClr val="000000"/>
                </a:solidFill>
                <a:latin typeface="Courier New"/>
              </a:rPr>
              <a:t>Xwa2    = inverse(compound(</a:t>
            </a:r>
            <a:r>
              <a:rPr lang="en-US" altLang="zh-CN" sz="2200" b="1" dirty="0" err="1">
                <a:solidFill>
                  <a:srgbClr val="000000"/>
                </a:solidFill>
                <a:latin typeface="Courier New"/>
              </a:rPr>
              <a:t>Xab</a:t>
            </a:r>
            <a:r>
              <a:rPr lang="en-US" altLang="zh-CN" sz="2200" b="1" dirty="0">
                <a:solidFill>
                  <a:srgbClr val="000000"/>
                </a:solidFill>
                <a:latin typeface="Courier New"/>
              </a:rPr>
              <a:t>, inverse(</a:t>
            </a:r>
            <a:r>
              <a:rPr lang="en-US" altLang="zh-CN" sz="2200" b="1" dirty="0" err="1">
                <a:solidFill>
                  <a:srgbClr val="000000"/>
                </a:solidFill>
                <a:latin typeface="Courier New"/>
              </a:rPr>
              <a:t>Xwb</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a:solidFill>
                  <a:srgbClr val="A020F0"/>
                </a:solidFill>
                <a:latin typeface="Courier New"/>
              </a:rPr>
              <a:t>'Second solution: '</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(Xwa2</a:t>
            </a:r>
            <a:r>
              <a:rPr lang="en-US" altLang="zh-CN" sz="2200" b="1" dirty="0" smtClean="0">
                <a:solidFill>
                  <a:srgbClr val="000000"/>
                </a:solidFill>
                <a:latin typeface="Courier New"/>
              </a:rPr>
              <a:t>);</a:t>
            </a:r>
            <a:endParaRPr lang="en-US" altLang="zh-CN" sz="2200" b="1" dirty="0">
              <a:solidFill>
                <a:srgbClr val="000000"/>
              </a:solidFill>
              <a:latin typeface="Courier New"/>
            </a:endParaRPr>
          </a:p>
        </p:txBody>
      </p:sp>
      <p:sp>
        <p:nvSpPr>
          <p:cNvPr id="5" name="三十二角星 4"/>
          <p:cNvSpPr/>
          <p:nvPr/>
        </p:nvSpPr>
        <p:spPr>
          <a:xfrm>
            <a:off x="6660232" y="331800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P33</a:t>
            </a:r>
            <a:endParaRPr lang="zh-CN" altLang="en-US" sz="4400" b="1" dirty="0"/>
          </a:p>
        </p:txBody>
      </p:sp>
    </p:spTree>
    <p:extLst>
      <p:ext uri="{BB962C8B-B14F-4D97-AF65-F5344CB8AC3E}">
        <p14:creationId xmlns:p14="http://schemas.microsoft.com/office/powerpoint/2010/main" val="11605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7281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Bicycle motion model</a:t>
            </a:r>
          </a:p>
        </p:txBody>
      </p:sp>
      <p:sp>
        <p:nvSpPr>
          <p:cNvPr id="3" name="矩形 2"/>
          <p:cNvSpPr/>
          <p:nvPr/>
        </p:nvSpPr>
        <p:spPr>
          <a:xfrm>
            <a:off x="3491880" y="4509120"/>
            <a:ext cx="2404954" cy="523220"/>
          </a:xfrm>
          <a:prstGeom prst="rect">
            <a:avLst/>
          </a:prstGeom>
        </p:spPr>
        <p:txBody>
          <a:bodyPr wrap="none">
            <a:spAutoFit/>
          </a:bodyPr>
          <a:lstStyle/>
          <a:p>
            <a:r>
              <a:rPr lang="en-US" altLang="zh-CN" b="1" dirty="0" smtClean="0">
                <a:solidFill>
                  <a:srgbClr val="FFFF00"/>
                </a:solidFill>
              </a:rPr>
              <a:t>Courtesy of </a:t>
            </a:r>
            <a:r>
              <a:rPr lang="zh-CN" altLang="en-US" sz="2800" dirty="0" smtClean="0">
                <a:solidFill>
                  <a:srgbClr val="FFFF00"/>
                </a:solidFill>
                <a:latin typeface="华文行楷" panose="02010800040101010101" pitchFamily="2" charset="-122"/>
                <a:ea typeface="华文行楷" panose="02010800040101010101" pitchFamily="2" charset="-122"/>
              </a:rPr>
              <a:t>许亚芳</a:t>
            </a:r>
            <a:endParaRPr lang="zh-CN" altLang="en-US" sz="2800" dirty="0">
              <a:solidFill>
                <a:srgbClr val="FFFF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202626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348" y="1484784"/>
            <a:ext cx="8001056" cy="1938992"/>
          </a:xfrm>
          <a:prstGeom prst="rect">
            <a:avLst/>
          </a:prstGeom>
        </p:spPr>
        <p:txBody>
          <a:bodyPr wrap="square">
            <a:spAutoFit/>
          </a:bodyPr>
          <a:lstStyle/>
          <a:p>
            <a:r>
              <a:rPr lang="en-US" altLang="zh-CN" sz="4000" b="1" dirty="0" smtClean="0">
                <a:solidFill>
                  <a:srgbClr val="00B050"/>
                </a:solidFill>
                <a:effectLst>
                  <a:outerShdw blurRad="38100" dist="38100" dir="2700000" algn="tl">
                    <a:srgbClr val="000000">
                      <a:alpha val="43137"/>
                    </a:srgbClr>
                  </a:outerShdw>
                </a:effectLst>
                <a:cs typeface="Arial" pitchFamily="34" charset="0"/>
              </a:rPr>
              <a:t>The vehicle performs</a:t>
            </a:r>
            <a:r>
              <a:rPr lang="zh-CN" altLang="en-US" sz="4000" b="1" dirty="0" smtClean="0">
                <a:solidFill>
                  <a:srgbClr val="00B050"/>
                </a:solidFill>
                <a:effectLst>
                  <a:outerShdw blurRad="38100" dist="38100" dir="2700000" algn="tl">
                    <a:srgbClr val="000000">
                      <a:alpha val="43137"/>
                    </a:srgbClr>
                  </a:outerShdw>
                </a:effectLst>
                <a:cs typeface="Arial" pitchFamily="34" charset="0"/>
              </a:rPr>
              <a:t> </a:t>
            </a:r>
            <a:r>
              <a:rPr lang="en-US" altLang="zh-CN" sz="4000" b="1" dirty="0" smtClean="0">
                <a:solidFill>
                  <a:srgbClr val="00B050"/>
                </a:solidFill>
                <a:effectLst>
                  <a:outerShdw blurRad="38100" dist="38100" dir="2700000" algn="tl">
                    <a:srgbClr val="000000">
                      <a:alpha val="43137"/>
                    </a:srgbClr>
                  </a:outerShdw>
                </a:effectLst>
                <a:cs typeface="Arial" pitchFamily="34" charset="0"/>
              </a:rPr>
              <a:t>a continuous movement. To analyze its movement, the derivations are required.</a:t>
            </a:r>
          </a:p>
        </p:txBody>
      </p:sp>
      <p:sp>
        <p:nvSpPr>
          <p:cNvPr id="3" name="椭圆 2"/>
          <p:cNvSpPr/>
          <p:nvPr/>
        </p:nvSpPr>
        <p:spPr>
          <a:xfrm>
            <a:off x="251520" y="260648"/>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graphicFrame>
        <p:nvGraphicFramePr>
          <p:cNvPr id="5" name="图示 4"/>
          <p:cNvGraphicFramePr/>
          <p:nvPr>
            <p:extLst>
              <p:ext uri="{D42A27DB-BD31-4B8C-83A1-F6EECF244321}">
                <p14:modId xmlns:p14="http://schemas.microsoft.com/office/powerpoint/2010/main" val="3948128602"/>
              </p:ext>
            </p:extLst>
          </p:nvPr>
        </p:nvGraphicFramePr>
        <p:xfrm>
          <a:off x="971600" y="4042100"/>
          <a:ext cx="7098012" cy="2454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6"/>
          <p:cNvGrpSpPr/>
          <p:nvPr/>
        </p:nvGrpSpPr>
        <p:grpSpPr>
          <a:xfrm>
            <a:off x="4214810" y="2786058"/>
            <a:ext cx="1571636" cy="1357322"/>
            <a:chOff x="4214810" y="2786058"/>
            <a:chExt cx="1571636" cy="1357322"/>
          </a:xfrm>
        </p:grpSpPr>
        <p:cxnSp>
          <p:nvCxnSpPr>
            <p:cNvPr id="33" name="直接连接符 32"/>
            <p:cNvCxnSpPr/>
            <p:nvPr/>
          </p:nvCxnSpPr>
          <p:spPr>
            <a:xfrm rot="16200000" flipH="1">
              <a:off x="4179091" y="3821909"/>
              <a:ext cx="357190" cy="285752"/>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flipH="1">
              <a:off x="5393537" y="2821777"/>
              <a:ext cx="428628" cy="35719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4357686" y="2928934"/>
              <a:ext cx="1214446" cy="1000132"/>
            </a:xfrm>
            <a:prstGeom prst="straightConnector1">
              <a:avLst/>
            </a:prstGeom>
            <a:ln w="254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1" name="图片 50" descr="addin_tmp.png"/>
            <p:cNvPicPr>
              <a:picLocks noChangeAspect="1"/>
            </p:cNvPicPr>
            <p:nvPr>
              <p:custDataLst>
                <p:tags r:id="rId7"/>
              </p:custDataLst>
            </p:nvPr>
          </p:nvPicPr>
          <p:blipFill>
            <a:blip r:embed="rId9"/>
            <a:stretch>
              <a:fillRect/>
            </a:stretch>
          </p:blipFill>
          <p:spPr>
            <a:xfrm>
              <a:off x="4643438" y="3214686"/>
              <a:ext cx="231458" cy="260033"/>
            </a:xfrm>
            <a:prstGeom prst="rect">
              <a:avLst/>
            </a:prstGeom>
          </p:spPr>
        </p:pic>
      </p:grpSp>
      <p:sp>
        <p:nvSpPr>
          <p:cNvPr id="48" name="椭圆形标注 47"/>
          <p:cNvSpPr/>
          <p:nvPr/>
        </p:nvSpPr>
        <p:spPr>
          <a:xfrm>
            <a:off x="1214414" y="2000240"/>
            <a:ext cx="3214710" cy="785818"/>
          </a:xfrm>
          <a:prstGeom prst="wedgeEllipseCallout">
            <a:avLst>
              <a:gd name="adj1" fmla="val 55164"/>
              <a:gd name="adj2" fmla="val 9352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Wheel-base</a:t>
            </a:r>
            <a:endParaRPr lang="zh-CN" altLang="en-US" sz="3200" dirty="0"/>
          </a:p>
        </p:txBody>
      </p:sp>
      <p:sp>
        <p:nvSpPr>
          <p:cNvPr id="74" name="矩形 73"/>
          <p:cNvSpPr/>
          <p:nvPr/>
        </p:nvSpPr>
        <p:spPr>
          <a:xfrm rot="8466835">
            <a:off x="5507528" y="3143248"/>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62"/>
          <p:cNvGrpSpPr/>
          <p:nvPr/>
        </p:nvGrpSpPr>
        <p:grpSpPr>
          <a:xfrm>
            <a:off x="3786182" y="3267548"/>
            <a:ext cx="1887735" cy="1506558"/>
            <a:chOff x="3786182" y="3267548"/>
            <a:chExt cx="1887735" cy="1506558"/>
          </a:xfrm>
        </p:grpSpPr>
        <p:sp>
          <p:nvSpPr>
            <p:cNvPr id="38" name="矩形 37"/>
            <p:cNvSpPr/>
            <p:nvPr/>
          </p:nvSpPr>
          <p:spPr>
            <a:xfrm rot="8291513">
              <a:off x="4714877" y="46522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rot="10800000" flipV="1">
              <a:off x="4530909" y="3267548"/>
              <a:ext cx="1143008" cy="92869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rot="8291513">
              <a:off x="3786182" y="358069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rot="16200000" flipH="1">
              <a:off x="4030844" y="3767613"/>
              <a:ext cx="1000131" cy="8572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8"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28596" y="51435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组合 103"/>
          <p:cNvGrpSpPr/>
          <p:nvPr/>
        </p:nvGrpSpPr>
        <p:grpSpPr>
          <a:xfrm>
            <a:off x="6215074" y="214290"/>
            <a:ext cx="1831661" cy="1368743"/>
            <a:chOff x="6429388" y="428604"/>
            <a:chExt cx="1831661" cy="1368743"/>
          </a:xfrm>
        </p:grpSpPr>
        <p:pic>
          <p:nvPicPr>
            <p:cNvPr id="46" name="图片 45" descr="addin_tmp.png"/>
            <p:cNvPicPr>
              <a:picLocks noChangeAspect="1"/>
            </p:cNvPicPr>
            <p:nvPr>
              <p:custDataLst>
                <p:tags r:id="rId6"/>
              </p:custDataLst>
            </p:nvPr>
          </p:nvPicPr>
          <p:blipFill>
            <a:blip r:embed="rId11"/>
            <a:stretch>
              <a:fillRect/>
            </a:stretch>
          </p:blipFill>
          <p:spPr>
            <a:xfrm>
              <a:off x="6929454" y="428604"/>
              <a:ext cx="1331595" cy="1368743"/>
            </a:xfrm>
            <a:prstGeom prst="rect">
              <a:avLst/>
            </a:prstGeom>
          </p:spPr>
        </p:pic>
        <p:sp>
          <p:nvSpPr>
            <p:cNvPr id="59" name="椭圆 58"/>
            <p:cNvSpPr/>
            <p:nvPr/>
          </p:nvSpPr>
          <p:spPr>
            <a:xfrm>
              <a:off x="6429388" y="1000108"/>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sp>
        <p:nvSpPr>
          <p:cNvPr id="36" name="椭圆 35"/>
          <p:cNvSpPr/>
          <p:nvPr/>
        </p:nvSpPr>
        <p:spPr>
          <a:xfrm>
            <a:off x="785786" y="214290"/>
            <a:ext cx="4786346" cy="10001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Reference point</a:t>
            </a:r>
            <a:endParaRPr lang="zh-CN" altLang="en-US" sz="3600" dirty="0"/>
          </a:p>
        </p:txBody>
      </p:sp>
      <p:sp>
        <p:nvSpPr>
          <p:cNvPr id="70" name="椭圆 69"/>
          <p:cNvSpPr/>
          <p:nvPr/>
        </p:nvSpPr>
        <p:spPr>
          <a:xfrm>
            <a:off x="4357686" y="4071942"/>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3" name="椭圆 72"/>
          <p:cNvSpPr/>
          <p:nvPr/>
        </p:nvSpPr>
        <p:spPr>
          <a:xfrm>
            <a:off x="3571868" y="5643578"/>
            <a:ext cx="4357718" cy="10001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simplification</a:t>
            </a:r>
            <a:endParaRPr lang="zh-CN" altLang="en-US" sz="3600" dirty="0"/>
          </a:p>
        </p:txBody>
      </p:sp>
      <p:sp>
        <p:nvSpPr>
          <p:cNvPr id="61" name="椭圆 60"/>
          <p:cNvSpPr/>
          <p:nvPr/>
        </p:nvSpPr>
        <p:spPr>
          <a:xfrm>
            <a:off x="5572132" y="1643050"/>
            <a:ext cx="3286148" cy="928694"/>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Front wheel</a:t>
            </a:r>
            <a:endParaRPr lang="zh-CN" altLang="en-US" sz="3200" dirty="0"/>
          </a:p>
        </p:txBody>
      </p:sp>
      <p:sp>
        <p:nvSpPr>
          <p:cNvPr id="86" name="椭圆 85"/>
          <p:cNvSpPr/>
          <p:nvPr/>
        </p:nvSpPr>
        <p:spPr>
          <a:xfrm>
            <a:off x="5643570" y="4286256"/>
            <a:ext cx="3286148" cy="857256"/>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Rear wheel</a:t>
            </a:r>
            <a:endParaRPr lang="zh-CN" altLang="en-US" sz="3200" dirty="0"/>
          </a:p>
        </p:txBody>
      </p:sp>
      <p:grpSp>
        <p:nvGrpSpPr>
          <p:cNvPr id="5" name="组合 102"/>
          <p:cNvGrpSpPr/>
          <p:nvPr/>
        </p:nvGrpSpPr>
        <p:grpSpPr>
          <a:xfrm>
            <a:off x="2500298" y="2857496"/>
            <a:ext cx="3644132" cy="2371704"/>
            <a:chOff x="2500298" y="2857496"/>
            <a:chExt cx="3644132" cy="2371704"/>
          </a:xfrm>
        </p:grpSpPr>
        <p:pic>
          <p:nvPicPr>
            <p:cNvPr id="29" name="图片 28" descr="addin_tmp.png"/>
            <p:cNvPicPr>
              <a:picLocks noChangeAspect="1"/>
            </p:cNvPicPr>
            <p:nvPr>
              <p:custDataLst>
                <p:tags r:id="rId3"/>
              </p:custDataLst>
            </p:nvPr>
          </p:nvPicPr>
          <p:blipFill>
            <a:blip r:embed="rId12"/>
            <a:stretch>
              <a:fillRect/>
            </a:stretch>
          </p:blipFill>
          <p:spPr>
            <a:xfrm>
              <a:off x="3000364" y="4000504"/>
              <a:ext cx="191453" cy="171450"/>
            </a:xfrm>
            <a:prstGeom prst="rect">
              <a:avLst/>
            </a:prstGeom>
          </p:spPr>
        </p:pic>
        <p:pic>
          <p:nvPicPr>
            <p:cNvPr id="31" name="图片 30" descr="addin_tmp.png"/>
            <p:cNvPicPr>
              <a:picLocks noChangeAspect="1"/>
            </p:cNvPicPr>
            <p:nvPr>
              <p:custDataLst>
                <p:tags r:id="rId4"/>
              </p:custDataLst>
            </p:nvPr>
          </p:nvPicPr>
          <p:blipFill>
            <a:blip r:embed="rId13"/>
            <a:stretch>
              <a:fillRect/>
            </a:stretch>
          </p:blipFill>
          <p:spPr>
            <a:xfrm>
              <a:off x="4286248" y="4643446"/>
              <a:ext cx="180023" cy="245745"/>
            </a:xfrm>
            <a:prstGeom prst="rect">
              <a:avLst/>
            </a:prstGeom>
          </p:spPr>
        </p:pic>
        <p:grpSp>
          <p:nvGrpSpPr>
            <p:cNvPr id="8" name="组合 99"/>
            <p:cNvGrpSpPr/>
            <p:nvPr/>
          </p:nvGrpSpPr>
          <p:grpSpPr>
            <a:xfrm>
              <a:off x="2500298" y="2857496"/>
              <a:ext cx="3644132" cy="2371704"/>
              <a:chOff x="2499504" y="2858290"/>
              <a:chExt cx="3644132" cy="2371704"/>
            </a:xfrm>
          </p:grpSpPr>
          <p:cxnSp>
            <p:nvCxnSpPr>
              <p:cNvPr id="6" name="直接箭头连接符 5"/>
              <p:cNvCxnSpPr/>
              <p:nvPr/>
            </p:nvCxnSpPr>
            <p:spPr>
              <a:xfrm>
                <a:off x="2500298" y="5214950"/>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14446" y="4043348"/>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9" name="组合 58"/>
              <p:cNvGrpSpPr/>
              <p:nvPr/>
            </p:nvGrpSpPr>
            <p:grpSpPr>
              <a:xfrm>
                <a:off x="4549399" y="3786190"/>
                <a:ext cx="1594237" cy="473799"/>
                <a:chOff x="4549399" y="3786191"/>
                <a:chExt cx="1594237" cy="473799"/>
              </a:xfrm>
            </p:grpSpPr>
            <p:sp>
              <p:nvSpPr>
                <p:cNvPr id="50" name="弧形 49"/>
                <p:cNvSpPr/>
                <p:nvPr/>
              </p:nvSpPr>
              <p:spPr>
                <a:xfrm rot="18886622" flipV="1">
                  <a:off x="4598537" y="3906196"/>
                  <a:ext cx="304656" cy="40293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cxnSp>
              <p:nvCxnSpPr>
                <p:cNvPr id="26" name="直接连接符 25"/>
                <p:cNvCxnSpPr/>
                <p:nvPr/>
              </p:nvCxnSpPr>
              <p:spPr>
                <a:xfrm>
                  <a:off x="4572000" y="4214818"/>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30" name="图片 29" descr="addin_tmp.png"/>
                <p:cNvPicPr>
                  <a:picLocks noChangeAspect="1"/>
                </p:cNvPicPr>
                <p:nvPr>
                  <p:custDataLst>
                    <p:tags r:id="rId5"/>
                  </p:custDataLst>
                </p:nvPr>
              </p:nvPicPr>
              <p:blipFill>
                <a:blip r:embed="rId14"/>
                <a:stretch>
                  <a:fillRect/>
                </a:stretch>
              </p:blipFill>
              <p:spPr>
                <a:xfrm>
                  <a:off x="5214942" y="3786191"/>
                  <a:ext cx="166689" cy="285752"/>
                </a:xfrm>
                <a:prstGeom prst="rect">
                  <a:avLst/>
                </a:prstGeom>
              </p:spPr>
            </p:pic>
          </p:grpSp>
          <p:grpSp>
            <p:nvGrpSpPr>
              <p:cNvPr id="10" name="组合 27"/>
              <p:cNvGrpSpPr/>
              <p:nvPr/>
            </p:nvGrpSpPr>
            <p:grpSpPr>
              <a:xfrm>
                <a:off x="2500299" y="4214817"/>
                <a:ext cx="2018500" cy="997393"/>
                <a:chOff x="2500299" y="4214817"/>
                <a:chExt cx="2018500" cy="997393"/>
              </a:xfrm>
            </p:grpSpPr>
            <p:cxnSp>
              <p:nvCxnSpPr>
                <p:cNvPr id="24" name="直接连接符 23"/>
                <p:cNvCxnSpPr/>
                <p:nvPr/>
              </p:nvCxnSpPr>
              <p:spPr>
                <a:xfrm rot="16200000" flipH="1" flipV="1">
                  <a:off x="3509548" y="3205568"/>
                  <a:ext cx="1" cy="201850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25" name="直接连接符 24"/>
                <p:cNvCxnSpPr/>
                <p:nvPr/>
              </p:nvCxnSpPr>
              <p:spPr>
                <a:xfrm rot="16200000">
                  <a:off x="4020102" y="4713514"/>
                  <a:ext cx="997393"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grpSp>
      <p:sp>
        <p:nvSpPr>
          <p:cNvPr id="105" name="椭圆 104"/>
          <p:cNvSpPr/>
          <p:nvPr/>
        </p:nvSpPr>
        <p:spPr>
          <a:xfrm>
            <a:off x="2214546" y="578645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11" name="组合 24"/>
          <p:cNvGrpSpPr/>
          <p:nvPr/>
        </p:nvGrpSpPr>
        <p:grpSpPr>
          <a:xfrm>
            <a:off x="6143636" y="3071810"/>
            <a:ext cx="2286016" cy="714380"/>
            <a:chOff x="6072198" y="3571876"/>
            <a:chExt cx="2286016" cy="714380"/>
          </a:xfrm>
        </p:grpSpPr>
        <p:sp>
          <p:nvSpPr>
            <p:cNvPr id="53" name="椭圆 52"/>
            <p:cNvSpPr/>
            <p:nvPr/>
          </p:nvSpPr>
          <p:spPr>
            <a:xfrm>
              <a:off x="6072198" y="3571876"/>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4" name="图片 53" descr="addin_tmp.png"/>
            <p:cNvPicPr>
              <a:picLocks noChangeAspect="1"/>
            </p:cNvPicPr>
            <p:nvPr>
              <p:custDataLst>
                <p:tags r:id="rId2"/>
              </p:custDataLst>
            </p:nvPr>
          </p:nvPicPr>
          <p:blipFill>
            <a:blip r:embed="rId15"/>
            <a:stretch>
              <a:fillRect/>
            </a:stretch>
          </p:blipFill>
          <p:spPr>
            <a:xfrm>
              <a:off x="6500826" y="3714752"/>
              <a:ext cx="1500198" cy="428628"/>
            </a:xfrm>
            <a:prstGeom prst="rect">
              <a:avLst/>
            </a:prstGeom>
          </p:spPr>
        </p:pic>
      </p:grpSp>
      <p:grpSp>
        <p:nvGrpSpPr>
          <p:cNvPr id="12" name="组合 66"/>
          <p:cNvGrpSpPr/>
          <p:nvPr/>
        </p:nvGrpSpPr>
        <p:grpSpPr>
          <a:xfrm>
            <a:off x="5500694" y="2428868"/>
            <a:ext cx="785818" cy="908555"/>
            <a:chOff x="5500694" y="2428868"/>
            <a:chExt cx="785818" cy="908555"/>
          </a:xfrm>
        </p:grpSpPr>
        <p:grpSp>
          <p:nvGrpSpPr>
            <p:cNvPr id="13" name="组合 61"/>
            <p:cNvGrpSpPr/>
            <p:nvPr/>
          </p:nvGrpSpPr>
          <p:grpSpPr>
            <a:xfrm>
              <a:off x="5500694" y="2643182"/>
              <a:ext cx="785818" cy="694241"/>
              <a:chOff x="5500694" y="2654484"/>
              <a:chExt cx="785818" cy="694241"/>
            </a:xfrm>
          </p:grpSpPr>
          <p:grpSp>
            <p:nvGrpSpPr>
              <p:cNvPr id="14" name="组合 48"/>
              <p:cNvGrpSpPr/>
              <p:nvPr/>
            </p:nvGrpSpPr>
            <p:grpSpPr>
              <a:xfrm>
                <a:off x="5500694" y="2654484"/>
                <a:ext cx="629684" cy="694241"/>
                <a:chOff x="5500694" y="2654484"/>
                <a:chExt cx="629684" cy="694241"/>
              </a:xfrm>
            </p:grpSpPr>
            <p:sp>
              <p:nvSpPr>
                <p:cNvPr id="42" name="弧形 41"/>
                <p:cNvSpPr/>
                <p:nvPr/>
              </p:nvSpPr>
              <p:spPr>
                <a:xfrm>
                  <a:off x="5500694" y="2786058"/>
                  <a:ext cx="428628"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3" name="矩形 42"/>
                <p:cNvSpPr/>
                <p:nvPr/>
              </p:nvSpPr>
              <p:spPr>
                <a:xfrm rot="6466049">
                  <a:off x="5365066" y="3009119"/>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addin_tmp.png"/>
                <p:cNvPicPr>
                  <a:picLocks noChangeAspect="1"/>
                </p:cNvPicPr>
                <p:nvPr>
                  <p:custDataLst>
                    <p:tags r:id="rId1"/>
                  </p:custDataLst>
                </p:nvPr>
              </p:nvPicPr>
              <p:blipFill>
                <a:blip r:embed="rId16"/>
                <a:stretch>
                  <a:fillRect/>
                </a:stretch>
              </p:blipFill>
              <p:spPr>
                <a:xfrm rot="454973" flipH="1">
                  <a:off x="5943766" y="2654484"/>
                  <a:ext cx="186612" cy="231293"/>
                </a:xfrm>
                <a:prstGeom prst="rect">
                  <a:avLst/>
                </a:prstGeom>
              </p:spPr>
            </p:pic>
          </p:grpSp>
          <p:cxnSp>
            <p:nvCxnSpPr>
              <p:cNvPr id="55" name="直接连接符 54"/>
              <p:cNvCxnSpPr/>
              <p:nvPr/>
            </p:nvCxnSpPr>
            <p:spPr>
              <a:xfrm flipV="1">
                <a:off x="5643570" y="2714620"/>
                <a:ext cx="642942" cy="571504"/>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直接连接符 63"/>
            <p:cNvCxnSpPr>
              <a:stCxn id="43" idx="3"/>
            </p:cNvCxnSpPr>
            <p:nvPr/>
          </p:nvCxnSpPr>
          <p:spPr>
            <a:xfrm rot="5400000" flipH="1" flipV="1">
              <a:off x="5260666" y="2726910"/>
              <a:ext cx="895262" cy="29917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74"/>
                                        </p:tgtEl>
                                      </p:cBhvr>
                                    </p:animEffect>
                                    <p:set>
                                      <p:cBhvr>
                                        <p:cTn id="21" dur="1" fill="hold">
                                          <p:stCondLst>
                                            <p:cond delay="499"/>
                                          </p:stCondLst>
                                        </p:cTn>
                                        <p:tgtEl>
                                          <p:spTgt spid="7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4" grpId="0" animBg="1"/>
      <p:bldP spid="36" grpId="0" animBg="1"/>
      <p:bldP spid="70" grpId="0" animBg="1"/>
      <p:bldP spid="73" grpId="0" animBg="1"/>
      <p:bldP spid="61" grpId="0" animBg="1"/>
      <p:bldP spid="86" grpId="0" animBg="1"/>
      <p:bldP spid="10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214282" y="357166"/>
            <a:ext cx="4929222" cy="114300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5400" dirty="0" smtClean="0"/>
              <a:t>equivalent</a:t>
            </a:r>
            <a:endParaRPr lang="zh-CN" altLang="en-US" sz="5400" dirty="0"/>
          </a:p>
        </p:txBody>
      </p:sp>
      <p:sp>
        <p:nvSpPr>
          <p:cNvPr id="32" name="椭圆 31"/>
          <p:cNvSpPr/>
          <p:nvPr/>
        </p:nvSpPr>
        <p:spPr>
          <a:xfrm>
            <a:off x="6072198" y="1142984"/>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2-wheel</a:t>
            </a:r>
            <a:endParaRPr lang="zh-CN" altLang="en-US" sz="3200" dirty="0"/>
          </a:p>
        </p:txBody>
      </p:sp>
      <p:grpSp>
        <p:nvGrpSpPr>
          <p:cNvPr id="2" name="组合 11"/>
          <p:cNvGrpSpPr/>
          <p:nvPr/>
        </p:nvGrpSpPr>
        <p:grpSpPr>
          <a:xfrm>
            <a:off x="2500299" y="2857496"/>
            <a:ext cx="3714775" cy="2371704"/>
            <a:chOff x="2500299" y="2857496"/>
            <a:chExt cx="3714775" cy="2371704"/>
          </a:xfrm>
        </p:grpSpPr>
        <p:cxnSp>
          <p:nvCxnSpPr>
            <p:cNvPr id="13" name="直接箭头连接符 12"/>
            <p:cNvCxnSpPr/>
            <p:nvPr/>
          </p:nvCxnSpPr>
          <p:spPr>
            <a:xfrm>
              <a:off x="2501097" y="5214156"/>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rot="5400000" flipH="1" flipV="1">
              <a:off x="1315245" y="4042554"/>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5" name="图片 14" descr="addin_tmp.png"/>
            <p:cNvPicPr>
              <a:picLocks noChangeAspect="1"/>
            </p:cNvPicPr>
            <p:nvPr>
              <p:custDataLst>
                <p:tags r:id="rId1"/>
              </p:custDataLst>
            </p:nvPr>
          </p:nvPicPr>
          <p:blipFill>
            <a:blip r:embed="rId5"/>
            <a:stretch>
              <a:fillRect/>
            </a:stretch>
          </p:blipFill>
          <p:spPr>
            <a:xfrm>
              <a:off x="3072601" y="3856834"/>
              <a:ext cx="191453" cy="171450"/>
            </a:xfrm>
            <a:prstGeom prst="rect">
              <a:avLst/>
            </a:prstGeom>
          </p:spPr>
        </p:pic>
        <p:pic>
          <p:nvPicPr>
            <p:cNvPr id="16" name="图片 15" descr="addin_tmp.png"/>
            <p:cNvPicPr>
              <a:picLocks noChangeAspect="1"/>
            </p:cNvPicPr>
            <p:nvPr>
              <p:custDataLst>
                <p:tags r:id="rId2"/>
              </p:custDataLst>
            </p:nvPr>
          </p:nvPicPr>
          <p:blipFill>
            <a:blip r:embed="rId6"/>
            <a:stretch>
              <a:fillRect/>
            </a:stretch>
          </p:blipFill>
          <p:spPr>
            <a:xfrm>
              <a:off x="4714876" y="4500570"/>
              <a:ext cx="180023" cy="245745"/>
            </a:xfrm>
            <a:prstGeom prst="rect">
              <a:avLst/>
            </a:prstGeom>
          </p:spPr>
        </p:pic>
        <p:cxnSp>
          <p:nvCxnSpPr>
            <p:cNvPr id="17" name="直接连接符 16"/>
            <p:cNvCxnSpPr/>
            <p:nvPr/>
          </p:nvCxnSpPr>
          <p:spPr>
            <a:xfrm rot="10800000" flipV="1">
              <a:off x="4501361" y="3285330"/>
              <a:ext cx="1143008" cy="92869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rot="18886622" flipV="1">
              <a:off x="4599337" y="3833962"/>
              <a:ext cx="304656" cy="40293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9" name="矩形 18"/>
            <p:cNvSpPr/>
            <p:nvPr/>
          </p:nvSpPr>
          <p:spPr>
            <a:xfrm rot="8291513">
              <a:off x="4471015" y="3955667"/>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1"/>
            <p:cNvGrpSpPr/>
            <p:nvPr/>
          </p:nvGrpSpPr>
          <p:grpSpPr>
            <a:xfrm rot="16200000">
              <a:off x="3036881" y="3678242"/>
              <a:ext cx="1000128" cy="2073292"/>
              <a:chOff x="5224548" y="5564841"/>
              <a:chExt cx="1000128" cy="1310293"/>
            </a:xfrm>
          </p:grpSpPr>
          <p:cxnSp>
            <p:nvCxnSpPr>
              <p:cNvPr id="30" name="直接连接符 17"/>
              <p:cNvCxnSpPr/>
              <p:nvPr/>
            </p:nvCxnSpPr>
            <p:spPr>
              <a:xfrm flipH="1" flipV="1">
                <a:off x="6224675" y="5564841"/>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rot="10800000" flipH="1" flipV="1">
                <a:off x="5224548" y="6874130"/>
                <a:ext cx="928694" cy="1004"/>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cxnSp>
          <p:nvCxnSpPr>
            <p:cNvPr id="22" name="直接连接符 21"/>
            <p:cNvCxnSpPr/>
            <p:nvPr/>
          </p:nvCxnSpPr>
          <p:spPr>
            <a:xfrm>
              <a:off x="4643438" y="4214818"/>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28" name="图片 27" descr="addin_tmp.png"/>
            <p:cNvPicPr>
              <a:picLocks noChangeAspect="1"/>
            </p:cNvPicPr>
            <p:nvPr>
              <p:custDataLst>
                <p:tags r:id="rId3"/>
              </p:custDataLst>
            </p:nvPr>
          </p:nvPicPr>
          <p:blipFill>
            <a:blip r:embed="rId7"/>
            <a:stretch>
              <a:fillRect/>
            </a:stretch>
          </p:blipFill>
          <p:spPr>
            <a:xfrm>
              <a:off x="5215741" y="3785397"/>
              <a:ext cx="166689" cy="285752"/>
            </a:xfrm>
            <a:prstGeom prst="rect">
              <a:avLst/>
            </a:prstGeom>
          </p:spPr>
        </p:pic>
        <p:sp>
          <p:nvSpPr>
            <p:cNvPr id="29" name="矩形 28"/>
            <p:cNvSpPr/>
            <p:nvPr/>
          </p:nvSpPr>
          <p:spPr>
            <a:xfrm rot="8150572">
              <a:off x="5470349" y="309920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6072198" y="214290"/>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4-wheel</a:t>
            </a:r>
            <a:endParaRPr lang="zh-CN" altLang="en-US" sz="3200" dirty="0"/>
          </a:p>
        </p:txBody>
      </p:sp>
      <p:pic>
        <p:nvPicPr>
          <p:cNvPr id="24" name="图片 23" descr="bicycle.jpg"/>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28704" y1="32520" x2="28704" y2="32520"/>
                        <a14:foregroundMark x1="37963" y1="11382" x2="37963" y2="11382"/>
                        <a14:foregroundMark x1="53148" y1="11992" x2="53148" y2="11992"/>
                        <a14:foregroundMark x1="57037" y1="19919" x2="57037" y2="19919"/>
                        <a14:foregroundMark x1="65000" y1="18089" x2="65000" y2="18089"/>
                        <a14:foregroundMark x1="66852" y1="15650" x2="66852" y2="15650"/>
                        <a14:foregroundMark x1="67407" y1="11382" x2="67407" y2="11382"/>
                        <a14:foregroundMark x1="62037" y1="9553" x2="62037" y2="9553"/>
                        <a14:foregroundMark x1="41481" y1="14431" x2="41481" y2="14431"/>
                        <a14:foregroundMark x1="47222" y1="13821" x2="47222" y2="13821"/>
                      </a14:backgroundRemoval>
                    </a14:imgEffect>
                  </a14:imgLayer>
                </a14:imgProps>
              </a:ext>
            </a:extLst>
          </a:blip>
          <a:stretch>
            <a:fillRect/>
          </a:stretch>
        </p:blipFill>
        <p:spPr>
          <a:xfrm>
            <a:off x="6588224" y="2327401"/>
            <a:ext cx="1845440" cy="149392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rot="16200000">
            <a:off x="5188049" y="2527199"/>
            <a:ext cx="2000264" cy="374842"/>
          </a:xfrm>
          <a:prstGeom prst="ellipse">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5" name="图片 34" descr="addin_tmp.png"/>
          <p:cNvPicPr>
            <a:picLocks noChangeAspect="1"/>
          </p:cNvPicPr>
          <p:nvPr>
            <p:custDataLst>
              <p:tags r:id="rId1"/>
            </p:custDataLst>
          </p:nvPr>
        </p:nvPicPr>
        <p:blipFill>
          <a:blip r:embed="rId10"/>
          <a:stretch>
            <a:fillRect/>
          </a:stretch>
        </p:blipFill>
        <p:spPr>
          <a:xfrm>
            <a:off x="4286249" y="5143512"/>
            <a:ext cx="180023" cy="245745"/>
          </a:xfrm>
          <a:prstGeom prst="rect">
            <a:avLst/>
          </a:prstGeom>
        </p:spPr>
      </p:pic>
      <p:pic>
        <p:nvPicPr>
          <p:cNvPr id="34" name="图片 33" descr="addin_tmp.png"/>
          <p:cNvPicPr>
            <a:picLocks noChangeAspect="1"/>
          </p:cNvPicPr>
          <p:nvPr>
            <p:custDataLst>
              <p:tags r:id="rId2"/>
            </p:custDataLst>
          </p:nvPr>
        </p:nvPicPr>
        <p:blipFill>
          <a:blip r:embed="rId11"/>
          <a:stretch>
            <a:fillRect/>
          </a:stretch>
        </p:blipFill>
        <p:spPr>
          <a:xfrm>
            <a:off x="2714611" y="4500570"/>
            <a:ext cx="191453" cy="171450"/>
          </a:xfrm>
          <a:prstGeom prst="rect">
            <a:avLst/>
          </a:prstGeom>
        </p:spPr>
      </p:pic>
      <p:cxnSp>
        <p:nvCxnSpPr>
          <p:cNvPr id="47" name="直接箭头连接符 46"/>
          <p:cNvCxnSpPr/>
          <p:nvPr/>
        </p:nvCxnSpPr>
        <p:spPr>
          <a:xfrm rot="5400000" flipH="1" flipV="1">
            <a:off x="4760271" y="2146478"/>
            <a:ext cx="2029670" cy="879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3"/>
            </p:custDataLst>
          </p:nvPr>
        </p:nvPicPr>
        <p:blipFill>
          <a:blip r:embed="rId12"/>
          <a:stretch>
            <a:fillRect/>
          </a:stretch>
        </p:blipFill>
        <p:spPr>
          <a:xfrm rot="662861">
            <a:off x="6372788" y="1657888"/>
            <a:ext cx="171450" cy="171450"/>
          </a:xfrm>
          <a:prstGeom prst="rect">
            <a:avLst/>
          </a:prstGeom>
        </p:spPr>
      </p:pic>
      <p:grpSp>
        <p:nvGrpSpPr>
          <p:cNvPr id="2" name="组合 72"/>
          <p:cNvGrpSpPr/>
          <p:nvPr/>
        </p:nvGrpSpPr>
        <p:grpSpPr>
          <a:xfrm>
            <a:off x="5429256" y="3286124"/>
            <a:ext cx="500065" cy="500066"/>
            <a:chOff x="5429256" y="3286124"/>
            <a:chExt cx="523879" cy="500066"/>
          </a:xfrm>
        </p:grpSpPr>
        <p:sp>
          <p:nvSpPr>
            <p:cNvPr id="67" name="弧形 66"/>
            <p:cNvSpPr/>
            <p:nvPr/>
          </p:nvSpPr>
          <p:spPr>
            <a:xfrm>
              <a:off x="5429256" y="350043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68" name="图片 67" descr="addin_tmp.png"/>
            <p:cNvPicPr>
              <a:picLocks noChangeAspect="1"/>
            </p:cNvPicPr>
            <p:nvPr>
              <p:custDataLst>
                <p:tags r:id="rId8"/>
              </p:custDataLst>
            </p:nvPr>
          </p:nvPicPr>
          <p:blipFill>
            <a:blip r:embed="rId13"/>
            <a:stretch>
              <a:fillRect/>
            </a:stretch>
          </p:blipFill>
          <p:spPr>
            <a:xfrm>
              <a:off x="5786446" y="3286124"/>
              <a:ext cx="166689" cy="285752"/>
            </a:xfrm>
            <a:prstGeom prst="rect">
              <a:avLst/>
            </a:prstGeom>
          </p:spPr>
        </p:pic>
      </p:grpSp>
      <p:grpSp>
        <p:nvGrpSpPr>
          <p:cNvPr id="3" name="组合 96"/>
          <p:cNvGrpSpPr/>
          <p:nvPr/>
        </p:nvGrpSpPr>
        <p:grpSpPr>
          <a:xfrm rot="5400000">
            <a:off x="4913396" y="1015902"/>
            <a:ext cx="3035058" cy="2289090"/>
            <a:chOff x="6497561" y="5239347"/>
            <a:chExt cx="2466928" cy="1601161"/>
          </a:xfrm>
        </p:grpSpPr>
        <p:cxnSp>
          <p:nvCxnSpPr>
            <p:cNvPr id="71" name="直接连接符 70"/>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72" name="直接连接符 71"/>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77" name="直接连接符 76"/>
          <p:cNvCxnSpPr/>
          <p:nvPr/>
        </p:nvCxnSpPr>
        <p:spPr>
          <a:xfrm rot="5400000">
            <a:off x="5251455" y="2678107"/>
            <a:ext cx="192882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nvGrpSpPr>
          <p:cNvPr id="4" name="组合 93"/>
          <p:cNvGrpSpPr/>
          <p:nvPr/>
        </p:nvGrpSpPr>
        <p:grpSpPr>
          <a:xfrm>
            <a:off x="2213752" y="2868915"/>
            <a:ext cx="3929884" cy="3004021"/>
            <a:chOff x="2213752" y="2868915"/>
            <a:chExt cx="3929884" cy="3004021"/>
          </a:xfrm>
        </p:grpSpPr>
        <p:grpSp>
          <p:nvGrpSpPr>
            <p:cNvPr id="5" name="组合 92"/>
            <p:cNvGrpSpPr/>
            <p:nvPr/>
          </p:nvGrpSpPr>
          <p:grpSpPr>
            <a:xfrm>
              <a:off x="2213752" y="2868915"/>
              <a:ext cx="3929884" cy="3004021"/>
              <a:chOff x="2213752" y="2868915"/>
              <a:chExt cx="3929884" cy="3004021"/>
            </a:xfrm>
          </p:grpSpPr>
          <p:cxnSp>
            <p:nvCxnSpPr>
              <p:cNvPr id="6" name="直接箭头连接符 5"/>
              <p:cNvCxnSpPr/>
              <p:nvPr/>
            </p:nvCxnSpPr>
            <p:spPr>
              <a:xfrm>
                <a:off x="2214546" y="5857892"/>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028694" y="4686290"/>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8" name="组合 84"/>
              <p:cNvGrpSpPr/>
              <p:nvPr/>
            </p:nvGrpSpPr>
            <p:grpSpPr>
              <a:xfrm rot="16200000">
                <a:off x="2573108" y="4356325"/>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9" name="组合 64"/>
              <p:cNvGrpSpPr/>
              <p:nvPr/>
            </p:nvGrpSpPr>
            <p:grpSpPr>
              <a:xfrm>
                <a:off x="4143372" y="4357694"/>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7"/>
                  </p:custDataLst>
                </p:nvPr>
              </p:nvPicPr>
              <p:blipFill>
                <a:blip r:embed="rId13"/>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62"/>
              <p:cNvGrpSpPr/>
              <p:nvPr/>
            </p:nvGrpSpPr>
            <p:grpSpPr>
              <a:xfrm>
                <a:off x="3970150" y="2868915"/>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6"/>
                  </p:custDataLst>
                </p:nvPr>
              </p:nvPicPr>
              <p:blipFill>
                <a:blip r:embed="rId14"/>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0" name="矩形 59"/>
            <p:cNvSpPr/>
            <p:nvPr/>
          </p:nvSpPr>
          <p:spPr>
            <a:xfrm rot="6634468">
              <a:off x="5116694" y="336738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descr="addin_tmp.png"/>
          <p:cNvPicPr>
            <a:picLocks noChangeAspect="1"/>
          </p:cNvPicPr>
          <p:nvPr>
            <p:custDataLst>
              <p:tags r:id="rId4"/>
            </p:custDataLst>
          </p:nvPr>
        </p:nvPicPr>
        <p:blipFill>
          <a:blip r:embed="rId15"/>
          <a:stretch>
            <a:fillRect/>
          </a:stretch>
        </p:blipFill>
        <p:spPr>
          <a:xfrm>
            <a:off x="6429388" y="2643182"/>
            <a:ext cx="325755" cy="280035"/>
          </a:xfrm>
          <a:prstGeom prst="rect">
            <a:avLst/>
          </a:prstGeom>
        </p:spPr>
      </p:pic>
      <p:sp>
        <p:nvSpPr>
          <p:cNvPr id="39" name="圆角矩形 38"/>
          <p:cNvSpPr/>
          <p:nvPr/>
        </p:nvSpPr>
        <p:spPr>
          <a:xfrm>
            <a:off x="214282" y="1857364"/>
            <a:ext cx="4000528"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pic>
        <p:nvPicPr>
          <p:cNvPr id="44" name="图片 43" descr="addin_tmp.png"/>
          <p:cNvPicPr>
            <a:picLocks noChangeAspect="1"/>
          </p:cNvPicPr>
          <p:nvPr>
            <p:custDataLst>
              <p:tags r:id="rId5"/>
            </p:custDataLst>
          </p:nvPr>
        </p:nvPicPr>
        <p:blipFill>
          <a:blip r:embed="rId16"/>
          <a:stretch>
            <a:fillRect/>
          </a:stretch>
        </p:blipFill>
        <p:spPr>
          <a:xfrm>
            <a:off x="500034" y="2071678"/>
            <a:ext cx="3426143" cy="400050"/>
          </a:xfrm>
          <a:prstGeom prst="rect">
            <a:avLst/>
          </a:prstGeom>
        </p:spPr>
      </p:pic>
      <p:sp>
        <p:nvSpPr>
          <p:cNvPr id="46" name="椭圆 45"/>
          <p:cNvSpPr/>
          <p:nvPr/>
        </p:nvSpPr>
        <p:spPr>
          <a:xfrm>
            <a:off x="260106" y="220234"/>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5286380" y="3500438"/>
            <a:ext cx="928693" cy="292086"/>
          </a:xfrm>
          <a:prstGeom prst="ellipse">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 name="图片 2" descr="addin_tmp.png"/>
          <p:cNvPicPr>
            <a:picLocks noChangeAspect="1"/>
          </p:cNvPicPr>
          <p:nvPr>
            <p:custDataLst>
              <p:tags r:id="rId1"/>
            </p:custDataLst>
          </p:nvPr>
        </p:nvPicPr>
        <p:blipFill>
          <a:blip r:embed="rId10"/>
          <a:stretch>
            <a:fillRect/>
          </a:stretch>
        </p:blipFill>
        <p:spPr>
          <a:xfrm>
            <a:off x="4286249" y="5143512"/>
            <a:ext cx="180023" cy="245745"/>
          </a:xfrm>
          <a:prstGeom prst="rect">
            <a:avLst/>
          </a:prstGeom>
        </p:spPr>
      </p:pic>
      <p:pic>
        <p:nvPicPr>
          <p:cNvPr id="4" name="图片 3" descr="addin_tmp.png"/>
          <p:cNvPicPr>
            <a:picLocks noChangeAspect="1"/>
          </p:cNvPicPr>
          <p:nvPr>
            <p:custDataLst>
              <p:tags r:id="rId2"/>
            </p:custDataLst>
          </p:nvPr>
        </p:nvPicPr>
        <p:blipFill>
          <a:blip r:embed="rId11"/>
          <a:stretch>
            <a:fillRect/>
          </a:stretch>
        </p:blipFill>
        <p:spPr>
          <a:xfrm>
            <a:off x="2714611" y="4500570"/>
            <a:ext cx="191453" cy="171450"/>
          </a:xfrm>
          <a:prstGeom prst="rect">
            <a:avLst/>
          </a:prstGeom>
        </p:spPr>
      </p:pic>
      <p:cxnSp>
        <p:nvCxnSpPr>
          <p:cNvPr id="5" name="直接箭头连接符 4"/>
          <p:cNvCxnSpPr/>
          <p:nvPr/>
        </p:nvCxnSpPr>
        <p:spPr>
          <a:xfrm rot="5400000" flipH="1" flipV="1">
            <a:off x="4760271" y="2146478"/>
            <a:ext cx="2029670" cy="879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图片 5" descr="addin_tmp.png"/>
          <p:cNvPicPr>
            <a:picLocks noChangeAspect="1"/>
          </p:cNvPicPr>
          <p:nvPr>
            <p:custDataLst>
              <p:tags r:id="rId3"/>
            </p:custDataLst>
          </p:nvPr>
        </p:nvPicPr>
        <p:blipFill>
          <a:blip r:embed="rId12"/>
          <a:stretch>
            <a:fillRect/>
          </a:stretch>
        </p:blipFill>
        <p:spPr>
          <a:xfrm rot="662861">
            <a:off x="6372788" y="1657888"/>
            <a:ext cx="171450" cy="171450"/>
          </a:xfrm>
          <a:prstGeom prst="rect">
            <a:avLst/>
          </a:prstGeom>
        </p:spPr>
      </p:pic>
      <p:grpSp>
        <p:nvGrpSpPr>
          <p:cNvPr id="2" name="组合 72"/>
          <p:cNvGrpSpPr/>
          <p:nvPr/>
        </p:nvGrpSpPr>
        <p:grpSpPr>
          <a:xfrm>
            <a:off x="5429256" y="3286124"/>
            <a:ext cx="500065" cy="500066"/>
            <a:chOff x="5429256" y="3286124"/>
            <a:chExt cx="523879" cy="500066"/>
          </a:xfrm>
        </p:grpSpPr>
        <p:sp>
          <p:nvSpPr>
            <p:cNvPr id="8" name="弧形 7"/>
            <p:cNvSpPr/>
            <p:nvPr/>
          </p:nvSpPr>
          <p:spPr>
            <a:xfrm>
              <a:off x="5429256" y="350043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 name="图片 8" descr="addin_tmp.png"/>
            <p:cNvPicPr>
              <a:picLocks noChangeAspect="1"/>
            </p:cNvPicPr>
            <p:nvPr>
              <p:custDataLst>
                <p:tags r:id="rId8"/>
              </p:custDataLst>
            </p:nvPr>
          </p:nvPicPr>
          <p:blipFill>
            <a:blip r:embed="rId13"/>
            <a:stretch>
              <a:fillRect/>
            </a:stretch>
          </p:blipFill>
          <p:spPr>
            <a:xfrm>
              <a:off x="5786446" y="3286124"/>
              <a:ext cx="166689" cy="285752"/>
            </a:xfrm>
            <a:prstGeom prst="rect">
              <a:avLst/>
            </a:prstGeom>
          </p:spPr>
        </p:pic>
      </p:grpSp>
      <p:grpSp>
        <p:nvGrpSpPr>
          <p:cNvPr id="7" name="组合 96"/>
          <p:cNvGrpSpPr/>
          <p:nvPr/>
        </p:nvGrpSpPr>
        <p:grpSpPr>
          <a:xfrm rot="5400000">
            <a:off x="4913396" y="1015902"/>
            <a:ext cx="3035058" cy="2289090"/>
            <a:chOff x="6497561" y="5239347"/>
            <a:chExt cx="2466928" cy="1601161"/>
          </a:xfrm>
        </p:grpSpPr>
        <p:cxnSp>
          <p:nvCxnSpPr>
            <p:cNvPr id="11" name="直接连接符 10"/>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13" name="直接连接符 12"/>
          <p:cNvCxnSpPr/>
          <p:nvPr/>
        </p:nvCxnSpPr>
        <p:spPr>
          <a:xfrm rot="5400000">
            <a:off x="5251455" y="2678107"/>
            <a:ext cx="192882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nvGrpSpPr>
          <p:cNvPr id="10" name="组合 93"/>
          <p:cNvGrpSpPr/>
          <p:nvPr/>
        </p:nvGrpSpPr>
        <p:grpSpPr>
          <a:xfrm>
            <a:off x="2213752" y="2878252"/>
            <a:ext cx="3929884" cy="3004021"/>
            <a:chOff x="2213752" y="2868915"/>
            <a:chExt cx="3929884" cy="3004021"/>
          </a:xfrm>
        </p:grpSpPr>
        <p:grpSp>
          <p:nvGrpSpPr>
            <p:cNvPr id="14" name="组合 92"/>
            <p:cNvGrpSpPr/>
            <p:nvPr/>
          </p:nvGrpSpPr>
          <p:grpSpPr>
            <a:xfrm>
              <a:off x="2213752" y="2868915"/>
              <a:ext cx="3929884" cy="3004021"/>
              <a:chOff x="2213752" y="2868915"/>
              <a:chExt cx="3929884" cy="3004021"/>
            </a:xfrm>
          </p:grpSpPr>
          <p:cxnSp>
            <p:nvCxnSpPr>
              <p:cNvPr id="19" name="直接箭头连接符 18"/>
              <p:cNvCxnSpPr/>
              <p:nvPr/>
            </p:nvCxnSpPr>
            <p:spPr>
              <a:xfrm>
                <a:off x="2214546" y="5857892"/>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p:nvPr/>
            </p:nvCxnSpPr>
            <p:spPr>
              <a:xfrm rot="5400000" flipH="1" flipV="1">
                <a:off x="1028694" y="4686290"/>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15" name="组合 84"/>
              <p:cNvGrpSpPr/>
              <p:nvPr/>
            </p:nvGrpSpPr>
            <p:grpSpPr>
              <a:xfrm rot="16200000">
                <a:off x="2643174" y="4348358"/>
                <a:ext cx="1143008" cy="1857388"/>
                <a:chOff x="5964092" y="5613904"/>
                <a:chExt cx="1143008" cy="1275665"/>
              </a:xfrm>
            </p:grpSpPr>
            <p:cxnSp>
              <p:nvCxnSpPr>
                <p:cNvPr id="32" name="直接连接符 31"/>
                <p:cNvCxnSpPr/>
                <p:nvPr/>
              </p:nvCxnSpPr>
              <p:spPr>
                <a:xfrm flipH="1" flipV="1">
                  <a:off x="7107099" y="5613904"/>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33" name="直接连接符 32"/>
                <p:cNvCxnSpPr/>
                <p:nvPr/>
              </p:nvCxnSpPr>
              <p:spPr>
                <a:xfrm rot="10800000" flipH="1" flipV="1">
                  <a:off x="5964092" y="6840505"/>
                  <a:ext cx="1062232" cy="1"/>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16" name="组合 64"/>
              <p:cNvGrpSpPr/>
              <p:nvPr/>
            </p:nvGrpSpPr>
            <p:grpSpPr>
              <a:xfrm>
                <a:off x="4143372" y="4357694"/>
                <a:ext cx="1571636" cy="500066"/>
                <a:chOff x="4143372" y="4357694"/>
                <a:chExt cx="1571636" cy="500066"/>
              </a:xfrm>
            </p:grpSpPr>
            <p:sp>
              <p:nvSpPr>
                <p:cNvPr id="29" name="弧形 28"/>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0" name="图片 29" descr="addin_tmp.png"/>
                <p:cNvPicPr>
                  <a:picLocks noChangeAspect="1"/>
                </p:cNvPicPr>
                <p:nvPr>
                  <p:custDataLst>
                    <p:tags r:id="rId7"/>
                  </p:custDataLst>
                </p:nvPr>
              </p:nvPicPr>
              <p:blipFill>
                <a:blip r:embed="rId13"/>
                <a:stretch>
                  <a:fillRect/>
                </a:stretch>
              </p:blipFill>
              <p:spPr>
                <a:xfrm>
                  <a:off x="4572000" y="4357694"/>
                  <a:ext cx="166689" cy="285752"/>
                </a:xfrm>
                <a:prstGeom prst="rect">
                  <a:avLst/>
                </a:prstGeom>
              </p:spPr>
            </p:pic>
            <p:cxnSp>
              <p:nvCxnSpPr>
                <p:cNvPr id="31" name="直接连接符 30"/>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7" name="组合 62"/>
              <p:cNvGrpSpPr/>
              <p:nvPr/>
            </p:nvGrpSpPr>
            <p:grpSpPr>
              <a:xfrm>
                <a:off x="3970150" y="2868915"/>
                <a:ext cx="2173486" cy="1845969"/>
                <a:chOff x="3970150" y="2868915"/>
                <a:chExt cx="2173486" cy="1845969"/>
              </a:xfrm>
            </p:grpSpPr>
            <p:cxnSp>
              <p:nvCxnSpPr>
                <p:cNvPr id="24" name="直接连接符 23"/>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6" name="图片 25" descr="addin_tmp.png"/>
                <p:cNvPicPr>
                  <a:picLocks noChangeAspect="1"/>
                </p:cNvPicPr>
                <p:nvPr>
                  <p:custDataLst>
                    <p:tags r:id="rId6"/>
                  </p:custDataLst>
                </p:nvPr>
              </p:nvPicPr>
              <p:blipFill>
                <a:blip r:embed="rId14"/>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矩形 17"/>
            <p:cNvSpPr/>
            <p:nvPr/>
          </p:nvSpPr>
          <p:spPr>
            <a:xfrm rot="6634468">
              <a:off x="5116694" y="336738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1" name="直接连接符 40"/>
          <p:cNvCxnSpPr/>
          <p:nvPr/>
        </p:nvCxnSpPr>
        <p:spPr>
          <a:xfrm rot="10800000">
            <a:off x="5357818" y="1643050"/>
            <a:ext cx="85725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pic>
        <p:nvPicPr>
          <p:cNvPr id="42" name="图片 41" descr="addin_tmp.png"/>
          <p:cNvPicPr>
            <a:picLocks noChangeAspect="1"/>
          </p:cNvPicPr>
          <p:nvPr>
            <p:custDataLst>
              <p:tags r:id="rId4"/>
            </p:custDataLst>
          </p:nvPr>
        </p:nvPicPr>
        <p:blipFill>
          <a:blip r:embed="rId15"/>
          <a:stretch>
            <a:fillRect/>
          </a:stretch>
        </p:blipFill>
        <p:spPr>
          <a:xfrm>
            <a:off x="5500694" y="1285860"/>
            <a:ext cx="331470" cy="228600"/>
          </a:xfrm>
          <a:prstGeom prst="rect">
            <a:avLst/>
          </a:prstGeom>
        </p:spPr>
      </p:pic>
      <p:sp>
        <p:nvSpPr>
          <p:cNvPr id="44" name="圆角矩形 43"/>
          <p:cNvSpPr/>
          <p:nvPr/>
        </p:nvSpPr>
        <p:spPr>
          <a:xfrm>
            <a:off x="214282" y="1928802"/>
            <a:ext cx="4000528"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45" name="图片 44" descr="addin_tmp.png"/>
          <p:cNvPicPr>
            <a:picLocks noChangeAspect="1"/>
          </p:cNvPicPr>
          <p:nvPr>
            <p:custDataLst>
              <p:tags r:id="rId5"/>
            </p:custDataLst>
          </p:nvPr>
        </p:nvPicPr>
        <p:blipFill>
          <a:blip r:embed="rId16"/>
          <a:stretch>
            <a:fillRect/>
          </a:stretch>
        </p:blipFill>
        <p:spPr>
          <a:xfrm>
            <a:off x="428596" y="2143116"/>
            <a:ext cx="3494723" cy="382905"/>
          </a:xfrm>
          <a:prstGeom prst="rect">
            <a:avLst/>
          </a:prstGeom>
        </p:spPr>
      </p:pic>
      <p:pic>
        <p:nvPicPr>
          <p:cNvPr id="47"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116409" y="522695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110577" y="6038204"/>
            <a:ext cx="7686046" cy="646331"/>
          </a:xfrm>
          <a:prstGeom prst="rect">
            <a:avLst/>
          </a:prstGeom>
          <a:noFill/>
        </p:spPr>
        <p:txBody>
          <a:bodyPr wrap="square" rtlCol="0">
            <a:spAutoFit/>
          </a:bodyPr>
          <a:lstStyle/>
          <a:p>
            <a:pPr algn="ctr"/>
            <a:r>
              <a:rPr lang="en-US" altLang="zh-CN" sz="3600" b="1" dirty="0">
                <a:solidFill>
                  <a:srgbClr val="FF0000"/>
                </a:solidFill>
                <a:effectLst>
                  <a:outerShdw blurRad="38100" dist="38100" dir="2700000" algn="tl">
                    <a:srgbClr val="000000">
                      <a:alpha val="43137"/>
                    </a:srgbClr>
                  </a:outerShdw>
                </a:effectLst>
                <a:latin typeface="+mj-lt"/>
                <a:ea typeface="+mj-ea"/>
                <a:cs typeface="+mj-cs"/>
              </a:rPr>
              <a:t>How to compute Angular Velocity?</a:t>
            </a:r>
            <a:endParaRPr lang="zh-CN" altLang="en-US" sz="3600" b="1" dirty="0">
              <a:solidFill>
                <a:srgbClr val="FF0000"/>
              </a:solidFill>
              <a:effectLst>
                <a:outerShdw blurRad="38100" dist="38100" dir="2700000" algn="tl">
                  <a:srgbClr val="000000">
                    <a:alpha val="43137"/>
                  </a:srgbClr>
                </a:outerShdw>
              </a:effectLst>
              <a:latin typeface="+mj-lt"/>
              <a:ea typeface="+mj-ea"/>
              <a:cs typeface="+mj-cs"/>
            </a:endParaRPr>
          </a:p>
        </p:txBody>
      </p:sp>
      <p:sp>
        <p:nvSpPr>
          <p:cNvPr id="39" name="椭圆 38"/>
          <p:cNvSpPr/>
          <p:nvPr/>
        </p:nvSpPr>
        <p:spPr>
          <a:xfrm>
            <a:off x="260106" y="220234"/>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sp>
        <p:nvSpPr>
          <p:cNvPr id="35" name="TextBox 34"/>
          <p:cNvSpPr txBox="1"/>
          <p:nvPr/>
        </p:nvSpPr>
        <p:spPr>
          <a:xfrm>
            <a:off x="611560" y="2852935"/>
            <a:ext cx="7992888" cy="830997"/>
          </a:xfrm>
          <a:prstGeom prst="rect">
            <a:avLst/>
          </a:prstGeom>
          <a:noFill/>
        </p:spPr>
        <p:txBody>
          <a:bodyPr wrap="square" rtlCol="0">
            <a:spAutoFit/>
          </a:bodyPr>
          <a:lstStyle/>
          <a:p>
            <a:pPr algn="ctr"/>
            <a:r>
              <a:rPr lang="en-US" altLang="zh-CN" sz="4800" b="1" dirty="0" smtClean="0">
                <a:solidFill>
                  <a:srgbClr val="00B050"/>
                </a:solidFill>
                <a:effectLst>
                  <a:outerShdw blurRad="38100" dist="38100" dir="2700000" algn="tl">
                    <a:srgbClr val="000000">
                      <a:alpha val="43137"/>
                    </a:srgbClr>
                  </a:outerShdw>
                </a:effectLst>
              </a:rPr>
              <a:t>We can locate the robot at </a:t>
            </a:r>
            <a:endParaRPr lang="zh-CN" altLang="en-US" sz="4800" b="1" dirty="0">
              <a:solidFill>
                <a:srgbClr val="00B050"/>
              </a:solidFill>
              <a:effectLst>
                <a:outerShdw blurRad="38100" dist="38100" dir="2700000" algn="tl">
                  <a:srgbClr val="000000">
                    <a:alpha val="43137"/>
                  </a:srgbClr>
                </a:outerShdw>
              </a:effectLst>
            </a:endParaRPr>
          </a:p>
        </p:txBody>
      </p:sp>
      <p:pic>
        <p:nvPicPr>
          <p:cNvPr id="5" name="图片 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3910012" y="3933056"/>
            <a:ext cx="1395984" cy="975360"/>
          </a:xfrm>
          <a:prstGeom prst="rect">
            <a:avLst/>
          </a:prstGeom>
        </p:spPr>
      </p:pic>
      <p:sp>
        <p:nvSpPr>
          <p:cNvPr id="10" name="TextBox 9"/>
          <p:cNvSpPr txBox="1"/>
          <p:nvPr/>
        </p:nvSpPr>
        <p:spPr>
          <a:xfrm>
            <a:off x="53752" y="5301208"/>
            <a:ext cx="9108504" cy="830997"/>
          </a:xfrm>
          <a:prstGeom prst="rect">
            <a:avLst/>
          </a:prstGeom>
          <a:noFill/>
        </p:spPr>
        <p:txBody>
          <a:bodyPr wrap="square" rtlCol="0">
            <a:spAutoFit/>
          </a:bodyPr>
          <a:lstStyle/>
          <a:p>
            <a:pPr algn="ctr"/>
            <a:r>
              <a:rPr lang="en-US" altLang="zh-CN" sz="4800" b="1" dirty="0" smtClean="0">
                <a:solidFill>
                  <a:srgbClr val="FF0000"/>
                </a:solidFill>
                <a:effectLst>
                  <a:outerShdw blurRad="38100" dist="38100" dir="2700000" algn="tl">
                    <a:srgbClr val="000000">
                      <a:alpha val="43137"/>
                    </a:srgbClr>
                  </a:outerShdw>
                </a:effectLst>
              </a:rPr>
              <a:t>Let us calculate it more elegantly.</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3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1316198" y="577503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0346" y="460343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2" name="组合 74"/>
          <p:cNvGrpSpPr/>
          <p:nvPr/>
        </p:nvGrpSpPr>
        <p:grpSpPr>
          <a:xfrm>
            <a:off x="673256" y="2131697"/>
            <a:ext cx="3786214" cy="2500332"/>
            <a:chOff x="673256" y="2131697"/>
            <a:chExt cx="3786214" cy="2500332"/>
          </a:xfrm>
        </p:grpSpPr>
        <p:cxnSp>
          <p:nvCxnSpPr>
            <p:cNvPr id="29" name="直接连接符 28"/>
            <p:cNvCxnSpPr/>
            <p:nvPr/>
          </p:nvCxnSpPr>
          <p:spPr>
            <a:xfrm>
              <a:off x="673256" y="2131697"/>
              <a:ext cx="3786214" cy="1428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flipH="1">
              <a:off x="673256" y="2131697"/>
              <a:ext cx="2500332" cy="250033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 name="组合 75"/>
          <p:cNvGrpSpPr/>
          <p:nvPr/>
        </p:nvGrpSpPr>
        <p:grpSpPr>
          <a:xfrm>
            <a:off x="1030446" y="2203135"/>
            <a:ext cx="560344" cy="673754"/>
            <a:chOff x="1030446" y="2203135"/>
            <a:chExt cx="560344" cy="673754"/>
          </a:xfrm>
        </p:grpSpPr>
        <p:pic>
          <p:nvPicPr>
            <p:cNvPr id="49" name="图片 48" descr="addin_tmp.png"/>
            <p:cNvPicPr>
              <a:picLocks noChangeAspect="1"/>
            </p:cNvPicPr>
            <p:nvPr>
              <p:custDataLst>
                <p:tags r:id="rId10"/>
              </p:custDataLst>
            </p:nvPr>
          </p:nvPicPr>
          <p:blipFill>
            <a:blip r:embed="rId12"/>
            <a:stretch>
              <a:fillRect/>
            </a:stretch>
          </p:blipFill>
          <p:spPr>
            <a:xfrm rot="454973" flipH="1">
              <a:off x="1402231" y="2643183"/>
              <a:ext cx="188559" cy="233706"/>
            </a:xfrm>
            <a:prstGeom prst="rect">
              <a:avLst/>
            </a:prstGeom>
          </p:spPr>
        </p:pic>
        <p:sp>
          <p:nvSpPr>
            <p:cNvPr id="50" name="弧形 49"/>
            <p:cNvSpPr/>
            <p:nvPr/>
          </p:nvSpPr>
          <p:spPr>
            <a:xfrm flipV="1">
              <a:off x="1030446" y="2203135"/>
              <a:ext cx="357190"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grpSp>
        <p:nvGrpSpPr>
          <p:cNvPr id="4" name="组合 84"/>
          <p:cNvGrpSpPr/>
          <p:nvPr/>
        </p:nvGrpSpPr>
        <p:grpSpPr>
          <a:xfrm rot="16200000">
            <a:off x="1674760" y="4273468"/>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descr="addin_tmp.png"/>
          <p:cNvPicPr>
            <a:picLocks noChangeAspect="1"/>
          </p:cNvPicPr>
          <p:nvPr>
            <p:custDataLst>
              <p:tags r:id="rId1"/>
            </p:custDataLst>
          </p:nvPr>
        </p:nvPicPr>
        <p:blipFill>
          <a:blip r:embed="rId13"/>
          <a:stretch>
            <a:fillRect/>
          </a:stretch>
        </p:blipFill>
        <p:spPr>
          <a:xfrm>
            <a:off x="3387901" y="5060655"/>
            <a:ext cx="180023" cy="245745"/>
          </a:xfrm>
          <a:prstGeom prst="rect">
            <a:avLst/>
          </a:prstGeom>
        </p:spPr>
      </p:pic>
      <p:pic>
        <p:nvPicPr>
          <p:cNvPr id="34" name="图片 33" descr="addin_tmp.png"/>
          <p:cNvPicPr>
            <a:picLocks noChangeAspect="1"/>
          </p:cNvPicPr>
          <p:nvPr>
            <p:custDataLst>
              <p:tags r:id="rId2"/>
            </p:custDataLst>
          </p:nvPr>
        </p:nvPicPr>
        <p:blipFill>
          <a:blip r:embed="rId14"/>
          <a:stretch>
            <a:fillRect/>
          </a:stretch>
        </p:blipFill>
        <p:spPr>
          <a:xfrm>
            <a:off x="1816263" y="4417713"/>
            <a:ext cx="191453" cy="171450"/>
          </a:xfrm>
          <a:prstGeom prst="rect">
            <a:avLst/>
          </a:prstGeom>
        </p:spPr>
      </p:pic>
      <p:cxnSp>
        <p:nvCxnSpPr>
          <p:cNvPr id="47" name="直接箭头连接符 46"/>
          <p:cNvCxnSpPr/>
          <p:nvPr/>
        </p:nvCxnSpPr>
        <p:spPr>
          <a:xfrm rot="5400000" flipH="1" flipV="1">
            <a:off x="4111956" y="2742282"/>
            <a:ext cx="1100977" cy="451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3"/>
            </p:custDataLst>
          </p:nvPr>
        </p:nvPicPr>
        <p:blipFill>
          <a:blip r:embed="rId15"/>
          <a:stretch>
            <a:fillRect/>
          </a:stretch>
        </p:blipFill>
        <p:spPr>
          <a:xfrm rot="662861">
            <a:off x="4396427" y="2683087"/>
            <a:ext cx="171450" cy="171450"/>
          </a:xfrm>
          <a:prstGeom prst="rect">
            <a:avLst/>
          </a:prstGeom>
        </p:spPr>
      </p:pic>
      <p:grpSp>
        <p:nvGrpSpPr>
          <p:cNvPr id="5" name="组合 64"/>
          <p:cNvGrpSpPr/>
          <p:nvPr/>
        </p:nvGrpSpPr>
        <p:grpSpPr>
          <a:xfrm>
            <a:off x="3245024" y="4274837"/>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9"/>
              </p:custDataLst>
            </p:nvPr>
          </p:nvPicPr>
          <p:blipFill>
            <a:blip r:embed="rId16"/>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14282" y="214290"/>
            <a:ext cx="4786346" cy="1214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effectLst>
                  <a:outerShdw blurRad="38100" dist="38100" dir="2700000" algn="tl">
                    <a:srgbClr val="000000">
                      <a:alpha val="43137"/>
                    </a:srgbClr>
                  </a:outerShdw>
                </a:effectLst>
              </a:rPr>
              <a:t>Circular motion</a:t>
            </a:r>
            <a:endParaRPr lang="zh-CN" altLang="en-US" sz="4000" dirty="0">
              <a:effectLst>
                <a:outerShdw blurRad="38100" dist="38100" dir="2700000" algn="tl">
                  <a:srgbClr val="000000">
                    <a:alpha val="43137"/>
                  </a:srgbClr>
                </a:outerShdw>
              </a:effectLst>
            </a:endParaRPr>
          </a:p>
        </p:txBody>
      </p:sp>
      <p:grpSp>
        <p:nvGrpSpPr>
          <p:cNvPr id="8" name="组合 62"/>
          <p:cNvGrpSpPr/>
          <p:nvPr/>
        </p:nvGrpSpPr>
        <p:grpSpPr>
          <a:xfrm>
            <a:off x="3071802" y="2786058"/>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8"/>
              </p:custDataLst>
            </p:nvPr>
          </p:nvPicPr>
          <p:blipFill>
            <a:blip r:embed="rId12"/>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rot="6634468">
            <a:off x="4218346" y="328452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64"/>
          <p:cNvGrpSpPr/>
          <p:nvPr/>
        </p:nvGrpSpPr>
        <p:grpSpPr>
          <a:xfrm>
            <a:off x="4459470" y="3203267"/>
            <a:ext cx="1571636" cy="500066"/>
            <a:chOff x="4143372" y="4357694"/>
            <a:chExt cx="1571636" cy="500066"/>
          </a:xfrm>
        </p:grpSpPr>
        <p:sp>
          <p:nvSpPr>
            <p:cNvPr id="44" name="弧形 43"/>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45" name="图片 44" descr="addin_tmp.png"/>
            <p:cNvPicPr>
              <a:picLocks noChangeAspect="1"/>
            </p:cNvPicPr>
            <p:nvPr>
              <p:custDataLst>
                <p:tags r:id="rId7"/>
              </p:custDataLst>
            </p:nvPr>
          </p:nvPicPr>
          <p:blipFill>
            <a:blip r:embed="rId16"/>
            <a:stretch>
              <a:fillRect/>
            </a:stretch>
          </p:blipFill>
          <p:spPr>
            <a:xfrm>
              <a:off x="4572000" y="4357694"/>
              <a:ext cx="166689" cy="285752"/>
            </a:xfrm>
            <a:prstGeom prst="rect">
              <a:avLst/>
            </a:prstGeom>
          </p:spPr>
        </p:pic>
        <p:cxnSp>
          <p:nvCxnSpPr>
            <p:cNvPr id="46" name="直接连接符 45"/>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4316594" y="3417581"/>
            <a:ext cx="288032" cy="280173"/>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51" name="直接箭头连接符 50"/>
          <p:cNvCxnSpPr/>
          <p:nvPr/>
        </p:nvCxnSpPr>
        <p:spPr>
          <a:xfrm flipV="1">
            <a:off x="5072066" y="785794"/>
            <a:ext cx="928694" cy="29408"/>
          </a:xfrm>
          <a:prstGeom prst="straightConnector1">
            <a:avLst/>
          </a:prstGeom>
          <a:ln w="76200" cmpd="sng">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6248677" y="157981"/>
            <a:ext cx="1131635" cy="1110779"/>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8800" dirty="0" smtClean="0">
                <a:effectLst>
                  <a:outerShdw blurRad="38100" dist="38100" dir="2700000" algn="tl">
                    <a:srgbClr val="000000">
                      <a:alpha val="43137"/>
                    </a:srgbClr>
                  </a:outerShdw>
                </a:effectLst>
              </a:rPr>
              <a:t>r</a:t>
            </a:r>
            <a:endParaRPr lang="zh-CN" altLang="en-US" sz="8800" dirty="0">
              <a:effectLst>
                <a:outerShdw blurRad="38100" dist="38100" dir="2700000" algn="tl">
                  <a:srgbClr val="000000">
                    <a:alpha val="43137"/>
                  </a:srgbClr>
                </a:outerShdw>
              </a:effectLst>
            </a:endParaRPr>
          </a:p>
        </p:txBody>
      </p:sp>
      <p:grpSp>
        <p:nvGrpSpPr>
          <p:cNvPr id="10" name="组合 96"/>
          <p:cNvGrpSpPr/>
          <p:nvPr/>
        </p:nvGrpSpPr>
        <p:grpSpPr>
          <a:xfrm>
            <a:off x="6215074" y="3429000"/>
            <a:ext cx="1928826" cy="1785950"/>
            <a:chOff x="6215074" y="3429000"/>
            <a:chExt cx="1928826" cy="1785950"/>
          </a:xfrm>
        </p:grpSpPr>
        <p:sp>
          <p:nvSpPr>
            <p:cNvPr id="63" name="椭圆 62"/>
            <p:cNvSpPr/>
            <p:nvPr/>
          </p:nvSpPr>
          <p:spPr>
            <a:xfrm>
              <a:off x="6215074" y="3429000"/>
              <a:ext cx="1928826" cy="1785950"/>
            </a:xfrm>
            <a:prstGeom prst="ellipse">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6" name="图片 65" descr="addin_tmp.png"/>
            <p:cNvPicPr>
              <a:picLocks noChangeAspect="1"/>
            </p:cNvPicPr>
            <p:nvPr>
              <p:custDataLst>
                <p:tags r:id="rId6"/>
              </p:custDataLst>
            </p:nvPr>
          </p:nvPicPr>
          <p:blipFill>
            <a:blip r:embed="rId17"/>
            <a:stretch>
              <a:fillRect/>
            </a:stretch>
          </p:blipFill>
          <p:spPr>
            <a:xfrm>
              <a:off x="6572264" y="3786190"/>
              <a:ext cx="1076673" cy="928694"/>
            </a:xfrm>
            <a:prstGeom prst="rect">
              <a:avLst/>
            </a:prstGeom>
          </p:spPr>
        </p:pic>
      </p:grpSp>
      <p:pic>
        <p:nvPicPr>
          <p:cNvPr id="69" name="Picture 3" descr="C:\Users\samuel\Downloads\1366476820_equal.pn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rot="5400000">
            <a:off x="6284135" y="1783549"/>
            <a:ext cx="1219200" cy="9286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 name="Picture 2" descr="C:\Users\samuel\Downloads\1363416427_face-uncertain.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243935" y="3345447"/>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 name="组合 89"/>
          <p:cNvGrpSpPr/>
          <p:nvPr/>
        </p:nvGrpSpPr>
        <p:grpSpPr>
          <a:xfrm>
            <a:off x="3357554" y="3643314"/>
            <a:ext cx="1483883" cy="1461461"/>
            <a:chOff x="3357554" y="3643314"/>
            <a:chExt cx="1483883" cy="1461461"/>
          </a:xfrm>
        </p:grpSpPr>
        <p:cxnSp>
          <p:nvCxnSpPr>
            <p:cNvPr id="80" name="直接连接符 79"/>
            <p:cNvCxnSpPr/>
            <p:nvPr/>
          </p:nvCxnSpPr>
          <p:spPr>
            <a:xfrm rot="15903405" flipH="1">
              <a:off x="3321835" y="4783304"/>
              <a:ext cx="357190" cy="285752"/>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903405" flipH="1">
              <a:off x="4448528" y="3679033"/>
              <a:ext cx="428628" cy="35719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3485572" y="3914473"/>
              <a:ext cx="1199703" cy="1029621"/>
            </a:xfrm>
            <a:prstGeom prst="straightConnector1">
              <a:avLst/>
            </a:prstGeom>
            <a:ln w="254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85" name="图片 84" descr="addin_tmp.png"/>
            <p:cNvPicPr>
              <a:picLocks noChangeAspect="1"/>
            </p:cNvPicPr>
            <p:nvPr>
              <p:custDataLst>
                <p:tags r:id="rId5"/>
              </p:custDataLst>
            </p:nvPr>
          </p:nvPicPr>
          <p:blipFill>
            <a:blip r:embed="rId20"/>
            <a:stretch>
              <a:fillRect/>
            </a:stretch>
          </p:blipFill>
          <p:spPr>
            <a:xfrm rot="21303405">
              <a:off x="4297021" y="4295745"/>
              <a:ext cx="231458" cy="260033"/>
            </a:xfrm>
            <a:prstGeom prst="rect">
              <a:avLst/>
            </a:prstGeom>
          </p:spPr>
        </p:pic>
      </p:grpSp>
      <p:grpSp>
        <p:nvGrpSpPr>
          <p:cNvPr id="12" name="组合 95"/>
          <p:cNvGrpSpPr/>
          <p:nvPr/>
        </p:nvGrpSpPr>
        <p:grpSpPr>
          <a:xfrm>
            <a:off x="2428860" y="2143116"/>
            <a:ext cx="714380" cy="714380"/>
            <a:chOff x="2428860" y="2143116"/>
            <a:chExt cx="714380" cy="714380"/>
          </a:xfrm>
        </p:grpSpPr>
        <p:sp>
          <p:nvSpPr>
            <p:cNvPr id="94" name="椭圆 93"/>
            <p:cNvSpPr/>
            <p:nvPr/>
          </p:nvSpPr>
          <p:spPr>
            <a:xfrm>
              <a:off x="2428860" y="2143116"/>
              <a:ext cx="714380" cy="714380"/>
            </a:xfrm>
            <a:prstGeom prst="ellipse">
              <a:avLst/>
            </a:prstGeom>
            <a:solidFill>
              <a:schemeClr val="accent3"/>
            </a:solidFill>
            <a:ln>
              <a:noFill/>
            </a:ln>
            <a:scene3d>
              <a:camera prst="isometricLeftDown"/>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descr="addin_tmp.png"/>
            <p:cNvPicPr>
              <a:picLocks noChangeAspect="1"/>
            </p:cNvPicPr>
            <p:nvPr>
              <p:custDataLst>
                <p:tags r:id="rId4"/>
              </p:custDataLst>
            </p:nvPr>
          </p:nvPicPr>
          <p:blipFill>
            <a:blip r:embed="rId21"/>
            <a:stretch>
              <a:fillRect/>
            </a:stretch>
          </p:blipFill>
          <p:spPr>
            <a:xfrm>
              <a:off x="2714612" y="2357430"/>
              <a:ext cx="174612" cy="227755"/>
            </a:xfrm>
            <a:prstGeom prst="rect">
              <a:avLst/>
            </a:prstGeom>
          </p:spPr>
        </p:pic>
      </p:grpSp>
      <p:grpSp>
        <p:nvGrpSpPr>
          <p:cNvPr id="23" name="组合 22"/>
          <p:cNvGrpSpPr/>
          <p:nvPr/>
        </p:nvGrpSpPr>
        <p:grpSpPr>
          <a:xfrm>
            <a:off x="2892715" y="4089555"/>
            <a:ext cx="521419" cy="267222"/>
            <a:chOff x="2892715" y="4089555"/>
            <a:chExt cx="521419" cy="267222"/>
          </a:xfrm>
        </p:grpSpPr>
        <p:cxnSp>
          <p:nvCxnSpPr>
            <p:cNvPr id="14" name="直接连接符 13"/>
            <p:cNvCxnSpPr/>
            <p:nvPr/>
          </p:nvCxnSpPr>
          <p:spPr>
            <a:xfrm flipV="1">
              <a:off x="2892715" y="4092852"/>
              <a:ext cx="284361" cy="247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174280" y="4089555"/>
              <a:ext cx="239854" cy="267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rot="20067078">
            <a:off x="4000650" y="3048629"/>
            <a:ext cx="521419" cy="267222"/>
            <a:chOff x="2892715" y="4089555"/>
            <a:chExt cx="521419" cy="267222"/>
          </a:xfrm>
        </p:grpSpPr>
        <p:cxnSp>
          <p:nvCxnSpPr>
            <p:cNvPr id="61" name="直接连接符 60"/>
            <p:cNvCxnSpPr/>
            <p:nvPr/>
          </p:nvCxnSpPr>
          <p:spPr>
            <a:xfrm flipV="1">
              <a:off x="2892715" y="4092852"/>
              <a:ext cx="284361" cy="247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174280" y="4089555"/>
              <a:ext cx="239854" cy="2672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74"/>
                                        </p:tgtEl>
                                      </p:cBhvr>
                                    </p:animEffect>
                                    <p:set>
                                      <p:cBhvr>
                                        <p:cTn id="50" dur="1" fill="hold">
                                          <p:stCondLst>
                                            <p:cond delay="499"/>
                                          </p:stCondLst>
                                        </p:cTn>
                                        <p:tgtEl>
                                          <p:spTgt spid="7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1316198" y="577503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0346" y="460343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a:off x="673256" y="2131697"/>
            <a:ext cx="3786214" cy="1428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flipH="1">
            <a:off x="673256" y="2131697"/>
            <a:ext cx="2500332" cy="250033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9" name="图片 48" descr="addin_tmp.png"/>
          <p:cNvPicPr>
            <a:picLocks noChangeAspect="1"/>
          </p:cNvPicPr>
          <p:nvPr>
            <p:custDataLst>
              <p:tags r:id="rId1"/>
            </p:custDataLst>
          </p:nvPr>
        </p:nvPicPr>
        <p:blipFill>
          <a:blip r:embed="rId11"/>
          <a:stretch>
            <a:fillRect/>
          </a:stretch>
        </p:blipFill>
        <p:spPr>
          <a:xfrm rot="454973" flipH="1">
            <a:off x="1402231" y="2643183"/>
            <a:ext cx="188559" cy="233706"/>
          </a:xfrm>
          <a:prstGeom prst="rect">
            <a:avLst/>
          </a:prstGeom>
        </p:spPr>
      </p:pic>
      <p:sp>
        <p:nvSpPr>
          <p:cNvPr id="50" name="弧形 49"/>
          <p:cNvSpPr/>
          <p:nvPr/>
        </p:nvSpPr>
        <p:spPr>
          <a:xfrm flipV="1">
            <a:off x="1030446" y="2203135"/>
            <a:ext cx="357190"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nvGrpSpPr>
          <p:cNvPr id="2" name="组合 84"/>
          <p:cNvGrpSpPr/>
          <p:nvPr/>
        </p:nvGrpSpPr>
        <p:grpSpPr>
          <a:xfrm rot="16200000">
            <a:off x="1674760" y="4273468"/>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descr="addin_tmp.png"/>
          <p:cNvPicPr>
            <a:picLocks noChangeAspect="1"/>
          </p:cNvPicPr>
          <p:nvPr>
            <p:custDataLst>
              <p:tags r:id="rId2"/>
            </p:custDataLst>
          </p:nvPr>
        </p:nvPicPr>
        <p:blipFill>
          <a:blip r:embed="rId12"/>
          <a:stretch>
            <a:fillRect/>
          </a:stretch>
        </p:blipFill>
        <p:spPr>
          <a:xfrm>
            <a:off x="3387901" y="5060655"/>
            <a:ext cx="180023" cy="245745"/>
          </a:xfrm>
          <a:prstGeom prst="rect">
            <a:avLst/>
          </a:prstGeom>
        </p:spPr>
      </p:pic>
      <p:pic>
        <p:nvPicPr>
          <p:cNvPr id="34" name="图片 33" descr="addin_tmp.png"/>
          <p:cNvPicPr>
            <a:picLocks noChangeAspect="1"/>
          </p:cNvPicPr>
          <p:nvPr>
            <p:custDataLst>
              <p:tags r:id="rId3"/>
            </p:custDataLst>
          </p:nvPr>
        </p:nvPicPr>
        <p:blipFill>
          <a:blip r:embed="rId13"/>
          <a:stretch>
            <a:fillRect/>
          </a:stretch>
        </p:blipFill>
        <p:spPr>
          <a:xfrm>
            <a:off x="1816263" y="4417713"/>
            <a:ext cx="191453" cy="171450"/>
          </a:xfrm>
          <a:prstGeom prst="rect">
            <a:avLst/>
          </a:prstGeom>
        </p:spPr>
      </p:pic>
      <p:cxnSp>
        <p:nvCxnSpPr>
          <p:cNvPr id="47" name="直接箭头连接符 46"/>
          <p:cNvCxnSpPr/>
          <p:nvPr/>
        </p:nvCxnSpPr>
        <p:spPr>
          <a:xfrm rot="5400000" flipH="1" flipV="1">
            <a:off x="4111956" y="2742282"/>
            <a:ext cx="1100977" cy="451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4"/>
            </p:custDataLst>
          </p:nvPr>
        </p:nvPicPr>
        <p:blipFill>
          <a:blip r:embed="rId14"/>
          <a:stretch>
            <a:fillRect/>
          </a:stretch>
        </p:blipFill>
        <p:spPr>
          <a:xfrm rot="662861">
            <a:off x="4045680" y="3003792"/>
            <a:ext cx="171450" cy="171450"/>
          </a:xfrm>
          <a:prstGeom prst="rect">
            <a:avLst/>
          </a:prstGeom>
        </p:spPr>
      </p:pic>
      <p:grpSp>
        <p:nvGrpSpPr>
          <p:cNvPr id="3" name="组合 64"/>
          <p:cNvGrpSpPr/>
          <p:nvPr/>
        </p:nvGrpSpPr>
        <p:grpSpPr>
          <a:xfrm>
            <a:off x="3245024" y="4274837"/>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9"/>
              </p:custDataLst>
            </p:nvPr>
          </p:nvPicPr>
          <p:blipFill>
            <a:blip r:embed="rId15"/>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组合 62"/>
          <p:cNvGrpSpPr/>
          <p:nvPr/>
        </p:nvGrpSpPr>
        <p:grpSpPr>
          <a:xfrm>
            <a:off x="3071802" y="2786058"/>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8"/>
              </p:custDataLst>
            </p:nvPr>
          </p:nvPicPr>
          <p:blipFill>
            <a:blip r:embed="rId11"/>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rot="6634468">
            <a:off x="4218346" y="328452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64"/>
          <p:cNvGrpSpPr/>
          <p:nvPr/>
        </p:nvGrpSpPr>
        <p:grpSpPr>
          <a:xfrm>
            <a:off x="4459470" y="3203267"/>
            <a:ext cx="1571636" cy="500066"/>
            <a:chOff x="4143372" y="4357694"/>
            <a:chExt cx="1571636" cy="500066"/>
          </a:xfrm>
        </p:grpSpPr>
        <p:sp>
          <p:nvSpPr>
            <p:cNvPr id="44" name="弧形 43"/>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45" name="图片 44" descr="addin_tmp.png"/>
            <p:cNvPicPr>
              <a:picLocks noChangeAspect="1"/>
            </p:cNvPicPr>
            <p:nvPr>
              <p:custDataLst>
                <p:tags r:id="rId7"/>
              </p:custDataLst>
            </p:nvPr>
          </p:nvPicPr>
          <p:blipFill>
            <a:blip r:embed="rId15"/>
            <a:stretch>
              <a:fillRect/>
            </a:stretch>
          </p:blipFill>
          <p:spPr>
            <a:xfrm>
              <a:off x="4572000" y="4357694"/>
              <a:ext cx="166689" cy="285752"/>
            </a:xfrm>
            <a:prstGeom prst="rect">
              <a:avLst/>
            </a:prstGeom>
          </p:spPr>
        </p:pic>
        <p:cxnSp>
          <p:nvCxnSpPr>
            <p:cNvPr id="46" name="直接连接符 45"/>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4316594" y="3417581"/>
            <a:ext cx="288032" cy="280173"/>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8" name="组合 42"/>
          <p:cNvGrpSpPr/>
          <p:nvPr/>
        </p:nvGrpSpPr>
        <p:grpSpPr>
          <a:xfrm>
            <a:off x="6429388" y="214290"/>
            <a:ext cx="1785950" cy="1785950"/>
            <a:chOff x="6072198" y="214290"/>
            <a:chExt cx="1785950" cy="1785950"/>
          </a:xfrm>
        </p:grpSpPr>
        <p:sp>
          <p:nvSpPr>
            <p:cNvPr id="56" name="椭圆 55"/>
            <p:cNvSpPr/>
            <p:nvPr/>
          </p:nvSpPr>
          <p:spPr>
            <a:xfrm>
              <a:off x="6072198" y="214290"/>
              <a:ext cx="1785950" cy="1785950"/>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41" name="图片 40" descr="addin_tmp.png"/>
            <p:cNvPicPr>
              <a:picLocks noChangeAspect="1"/>
            </p:cNvPicPr>
            <p:nvPr>
              <p:custDataLst>
                <p:tags r:id="rId6"/>
              </p:custDataLst>
            </p:nvPr>
          </p:nvPicPr>
          <p:blipFill>
            <a:blip r:embed="rId16"/>
            <a:stretch>
              <a:fillRect/>
            </a:stretch>
          </p:blipFill>
          <p:spPr>
            <a:xfrm>
              <a:off x="6715140" y="500042"/>
              <a:ext cx="500066" cy="1228232"/>
            </a:xfrm>
            <a:prstGeom prst="rect">
              <a:avLst/>
            </a:prstGeom>
          </p:spPr>
        </p:pic>
      </p:grpSp>
      <p:pic>
        <p:nvPicPr>
          <p:cNvPr id="38" name="Picture 3" descr="C:\Users\samuel\Downloads\1366476820_equal.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786314" y="357166"/>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圆角矩形 54"/>
          <p:cNvSpPr/>
          <p:nvPr/>
        </p:nvSpPr>
        <p:spPr>
          <a:xfrm>
            <a:off x="4929190" y="4071942"/>
            <a:ext cx="4000528" cy="1000132"/>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53" name="图片 52" descr="addin_tmp.png"/>
          <p:cNvPicPr>
            <a:picLocks noChangeAspect="1"/>
          </p:cNvPicPr>
          <p:nvPr>
            <p:custDataLst>
              <p:tags r:id="rId5"/>
            </p:custDataLst>
          </p:nvPr>
        </p:nvPicPr>
        <p:blipFill>
          <a:blip r:embed="rId18"/>
          <a:stretch>
            <a:fillRect/>
          </a:stretch>
        </p:blipFill>
        <p:spPr>
          <a:xfrm>
            <a:off x="5643570" y="4143380"/>
            <a:ext cx="2528888" cy="777240"/>
          </a:xfrm>
          <a:prstGeom prst="rect">
            <a:avLst/>
          </a:prstGeom>
        </p:spPr>
      </p:pic>
      <p:sp>
        <p:nvSpPr>
          <p:cNvPr id="63" name="下箭头 62"/>
          <p:cNvSpPr/>
          <p:nvPr/>
        </p:nvSpPr>
        <p:spPr>
          <a:xfrm>
            <a:off x="7215206" y="2285992"/>
            <a:ext cx="428628" cy="1571636"/>
          </a:xfrm>
          <a:prstGeom prst="downArrow">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0" y="214290"/>
            <a:ext cx="4643438" cy="1214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Angular velocity</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55776" y="188640"/>
            <a:ext cx="4000528" cy="2357454"/>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 name="图片 1" descr="addin_tmp.png"/>
          <p:cNvPicPr>
            <a:picLocks noChangeAspect="1"/>
          </p:cNvPicPr>
          <p:nvPr>
            <p:custDataLst>
              <p:tags r:id="rId1"/>
            </p:custDataLst>
          </p:nvPr>
        </p:nvPicPr>
        <p:blipFill>
          <a:blip r:embed="rId5"/>
          <a:stretch>
            <a:fillRect/>
          </a:stretch>
        </p:blipFill>
        <p:spPr>
          <a:xfrm>
            <a:off x="3341594" y="1117334"/>
            <a:ext cx="2554605" cy="382905"/>
          </a:xfrm>
          <a:prstGeom prst="rect">
            <a:avLst/>
          </a:prstGeom>
        </p:spPr>
      </p:pic>
      <p:pic>
        <p:nvPicPr>
          <p:cNvPr id="4" name="图片 3" descr="addin_tmp.png"/>
          <p:cNvPicPr>
            <a:picLocks noChangeAspect="1"/>
          </p:cNvPicPr>
          <p:nvPr>
            <p:custDataLst>
              <p:tags r:id="rId2"/>
            </p:custDataLst>
          </p:nvPr>
        </p:nvPicPr>
        <p:blipFill>
          <a:blip r:embed="rId6"/>
          <a:stretch>
            <a:fillRect/>
          </a:stretch>
        </p:blipFill>
        <p:spPr>
          <a:xfrm>
            <a:off x="3341594" y="474392"/>
            <a:ext cx="2614613" cy="382905"/>
          </a:xfrm>
          <a:prstGeom prst="rect">
            <a:avLst/>
          </a:prstGeom>
        </p:spPr>
      </p:pic>
      <p:pic>
        <p:nvPicPr>
          <p:cNvPr id="6" name="图片 5" descr="addin_tmp.png"/>
          <p:cNvPicPr>
            <a:picLocks noChangeAspect="1"/>
          </p:cNvPicPr>
          <p:nvPr>
            <p:custDataLst>
              <p:tags r:id="rId3"/>
            </p:custDataLst>
          </p:nvPr>
        </p:nvPicPr>
        <p:blipFill>
          <a:blip r:embed="rId7"/>
          <a:stretch>
            <a:fillRect/>
          </a:stretch>
        </p:blipFill>
        <p:spPr>
          <a:xfrm>
            <a:off x="3341594" y="1617400"/>
            <a:ext cx="1734503" cy="774383"/>
          </a:xfrm>
          <a:prstGeom prst="rect">
            <a:avLst/>
          </a:prstGeom>
        </p:spPr>
      </p:pic>
      <p:sp>
        <p:nvSpPr>
          <p:cNvPr id="8" name="矩形 7"/>
          <p:cNvSpPr/>
          <p:nvPr/>
        </p:nvSpPr>
        <p:spPr>
          <a:xfrm>
            <a:off x="826391" y="4797152"/>
            <a:ext cx="6959696" cy="769441"/>
          </a:xfrm>
          <a:prstGeom prst="rect">
            <a:avLst/>
          </a:prstGeom>
        </p:spPr>
        <p:txBody>
          <a:bodyPr wrap="square">
            <a:spAutoFit/>
          </a:bodyPr>
          <a:lstStyle/>
          <a:p>
            <a:pPr algn="just"/>
            <a:r>
              <a:rPr lang="en-US" altLang="zh-CN" sz="4400" b="1" dirty="0" smtClean="0">
                <a:solidFill>
                  <a:srgbClr val="00B050"/>
                </a:solidFill>
                <a:effectLst>
                  <a:outerShdw blurRad="38100" dist="38100" dir="2700000" algn="tl">
                    <a:srgbClr val="000000">
                      <a:alpha val="43137"/>
                    </a:srgbClr>
                  </a:outerShdw>
                </a:effectLst>
                <a:latin typeface="+mj-lt"/>
                <a:cs typeface="Arial" pitchFamily="34" charset="0"/>
              </a:rPr>
              <a:t>discrete-time vehicle motion</a:t>
            </a:r>
          </a:p>
        </p:txBody>
      </p:sp>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48264" y="335699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55776" y="188640"/>
            <a:ext cx="4000528" cy="2357454"/>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 name="图片 1" descr="addin_tmp.png"/>
          <p:cNvPicPr>
            <a:picLocks noChangeAspect="1"/>
          </p:cNvPicPr>
          <p:nvPr>
            <p:custDataLst>
              <p:tags r:id="rId1"/>
            </p:custDataLst>
          </p:nvPr>
        </p:nvPicPr>
        <p:blipFill>
          <a:blip r:embed="rId6"/>
          <a:stretch>
            <a:fillRect/>
          </a:stretch>
        </p:blipFill>
        <p:spPr>
          <a:xfrm>
            <a:off x="3341594" y="1117334"/>
            <a:ext cx="2554605" cy="382905"/>
          </a:xfrm>
          <a:prstGeom prst="rect">
            <a:avLst/>
          </a:prstGeom>
        </p:spPr>
      </p:pic>
      <p:pic>
        <p:nvPicPr>
          <p:cNvPr id="4" name="图片 3" descr="addin_tmp.png"/>
          <p:cNvPicPr>
            <a:picLocks noChangeAspect="1"/>
          </p:cNvPicPr>
          <p:nvPr>
            <p:custDataLst>
              <p:tags r:id="rId2"/>
            </p:custDataLst>
          </p:nvPr>
        </p:nvPicPr>
        <p:blipFill>
          <a:blip r:embed="rId7"/>
          <a:stretch>
            <a:fillRect/>
          </a:stretch>
        </p:blipFill>
        <p:spPr>
          <a:xfrm>
            <a:off x="3341594" y="474392"/>
            <a:ext cx="2614613" cy="382905"/>
          </a:xfrm>
          <a:prstGeom prst="rect">
            <a:avLst/>
          </a:prstGeom>
        </p:spPr>
      </p:pic>
      <p:pic>
        <p:nvPicPr>
          <p:cNvPr id="6" name="图片 5" descr="addin_tmp.png"/>
          <p:cNvPicPr>
            <a:picLocks noChangeAspect="1"/>
          </p:cNvPicPr>
          <p:nvPr>
            <p:custDataLst>
              <p:tags r:id="rId3"/>
            </p:custDataLst>
          </p:nvPr>
        </p:nvPicPr>
        <p:blipFill>
          <a:blip r:embed="rId8"/>
          <a:stretch>
            <a:fillRect/>
          </a:stretch>
        </p:blipFill>
        <p:spPr>
          <a:xfrm>
            <a:off x="3341594" y="1617400"/>
            <a:ext cx="1734503" cy="774383"/>
          </a:xfrm>
          <a:prstGeom prst="rect">
            <a:avLst/>
          </a:prstGeom>
        </p:spPr>
      </p:pic>
      <p:pic>
        <p:nvPicPr>
          <p:cNvPr id="11" name="Picture 2"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10800000">
            <a:off x="4267582" y="2815931"/>
            <a:ext cx="576915" cy="1053777"/>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3" name="图片 12" descr="addin_tmp.png"/>
          <p:cNvPicPr>
            <a:picLocks noChangeAspect="1"/>
          </p:cNvPicPr>
          <p:nvPr>
            <p:custDataLst>
              <p:tags r:id="rId4"/>
            </p:custDataLst>
          </p:nvPr>
        </p:nvPicPr>
        <p:blipFill>
          <a:blip r:embed="rId10"/>
          <a:stretch>
            <a:fillRect/>
          </a:stretch>
        </p:blipFill>
        <p:spPr>
          <a:xfrm>
            <a:off x="1831137" y="4579417"/>
            <a:ext cx="5149215" cy="1380173"/>
          </a:xfrm>
          <a:prstGeom prst="rect">
            <a:avLst/>
          </a:prstGeom>
        </p:spPr>
      </p:pic>
      <p:sp>
        <p:nvSpPr>
          <p:cNvPr id="14" name="椭圆形标注 13"/>
          <p:cNvSpPr/>
          <p:nvPr/>
        </p:nvSpPr>
        <p:spPr>
          <a:xfrm>
            <a:off x="5220072" y="2676307"/>
            <a:ext cx="3714744" cy="1285884"/>
          </a:xfrm>
          <a:prstGeom prst="wedgeEllipseCallout">
            <a:avLst>
              <a:gd name="adj1" fmla="val -24758"/>
              <a:gd name="adj2" fmla="val 96509"/>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200" dirty="0" smtClean="0"/>
              <a:t>Motion Model</a:t>
            </a:r>
            <a:endParaRPr lang="zh-CN" altLang="en-US" sz="3200" dirty="0"/>
          </a:p>
        </p:txBody>
      </p:sp>
    </p:spTree>
    <p:extLst>
      <p:ext uri="{BB962C8B-B14F-4D97-AF65-F5344CB8AC3E}">
        <p14:creationId xmlns:p14="http://schemas.microsoft.com/office/powerpoint/2010/main" val="287089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圆角矩形 2"/>
          <p:cNvSpPr/>
          <p:nvPr/>
        </p:nvSpPr>
        <p:spPr>
          <a:xfrm>
            <a:off x="3995936" y="4579417"/>
            <a:ext cx="288032" cy="8658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5580112" y="4579416"/>
            <a:ext cx="288032" cy="86580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圆角矩形 15"/>
          <p:cNvSpPr/>
          <p:nvPr/>
        </p:nvSpPr>
        <p:spPr>
          <a:xfrm>
            <a:off x="4644008" y="5445223"/>
            <a:ext cx="288032" cy="36004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圆角矩形 16"/>
          <p:cNvSpPr/>
          <p:nvPr/>
        </p:nvSpPr>
        <p:spPr>
          <a:xfrm>
            <a:off x="5292080" y="5428123"/>
            <a:ext cx="288032" cy="37714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descr="addin_tmp.png"/>
          <p:cNvPicPr>
            <a:picLocks noChangeAspect="1"/>
          </p:cNvPicPr>
          <p:nvPr>
            <p:custDataLst>
              <p:tags r:id="rId1"/>
            </p:custDataLst>
          </p:nvPr>
        </p:nvPicPr>
        <p:blipFill>
          <a:blip r:embed="rId5"/>
          <a:stretch>
            <a:fillRect/>
          </a:stretch>
        </p:blipFill>
        <p:spPr>
          <a:xfrm>
            <a:off x="1831137" y="4579417"/>
            <a:ext cx="5149215" cy="1380173"/>
          </a:xfrm>
          <a:prstGeom prst="rect">
            <a:avLst/>
          </a:prstGeom>
        </p:spPr>
      </p:pic>
      <p:pic>
        <p:nvPicPr>
          <p:cNvPr id="10" name="图片 9"/>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043608" y="764704"/>
            <a:ext cx="342900" cy="342900"/>
          </a:xfrm>
          <a:prstGeom prst="rect">
            <a:avLst/>
          </a:prstGeom>
        </p:spPr>
      </p:pic>
      <p:sp>
        <p:nvSpPr>
          <p:cNvPr id="19" name="矩形 18"/>
          <p:cNvSpPr/>
          <p:nvPr/>
        </p:nvSpPr>
        <p:spPr>
          <a:xfrm>
            <a:off x="1547664" y="548680"/>
            <a:ext cx="1944216" cy="707886"/>
          </a:xfrm>
          <a:prstGeom prst="rect">
            <a:avLst/>
          </a:prstGeom>
        </p:spPr>
        <p:txBody>
          <a:bodyPr wrap="square">
            <a:spAutoFit/>
          </a:bodyPr>
          <a:lstStyle/>
          <a:p>
            <a:pPr algn="just"/>
            <a:r>
              <a:rPr lang="en-US" altLang="zh-CN" sz="4000" b="1" dirty="0" smtClean="0">
                <a:solidFill>
                  <a:schemeClr val="accent6">
                    <a:lumMod val="75000"/>
                  </a:schemeClr>
                </a:solidFill>
                <a:effectLst>
                  <a:outerShdw blurRad="38100" dist="38100" dir="2700000" algn="tl">
                    <a:srgbClr val="000000">
                      <a:alpha val="43137"/>
                    </a:srgbClr>
                  </a:outerShdw>
                </a:effectLst>
                <a:latin typeface="+mj-lt"/>
                <a:cs typeface="Arial" pitchFamily="34" charset="0"/>
              </a:rPr>
              <a:t>velocity</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2" name="图片 21"/>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043608" y="1537941"/>
            <a:ext cx="405765" cy="502920"/>
          </a:xfrm>
          <a:prstGeom prst="rect">
            <a:avLst/>
          </a:prstGeom>
        </p:spPr>
      </p:pic>
      <p:sp>
        <p:nvSpPr>
          <p:cNvPr id="21" name="矩形 20"/>
          <p:cNvSpPr/>
          <p:nvPr/>
        </p:nvSpPr>
        <p:spPr>
          <a:xfrm>
            <a:off x="1547664" y="1321917"/>
            <a:ext cx="1944216" cy="707886"/>
          </a:xfrm>
          <a:prstGeom prst="rect">
            <a:avLst/>
          </a:prstGeom>
        </p:spPr>
        <p:txBody>
          <a:bodyPr wrap="square">
            <a:spAutoFit/>
          </a:bodyPr>
          <a:lstStyle/>
          <a:p>
            <a:pPr algn="just"/>
            <a:r>
              <a:rPr lang="en-US" altLang="zh-CN" sz="4000" b="1" dirty="0" smtClean="0">
                <a:solidFill>
                  <a:srgbClr val="00B0F0"/>
                </a:solidFill>
                <a:effectLst>
                  <a:outerShdw blurRad="38100" dist="38100" dir="2700000" algn="tl">
                    <a:srgbClr val="000000">
                      <a:alpha val="43137"/>
                    </a:srgbClr>
                  </a:outerShdw>
                </a:effectLst>
                <a:latin typeface="+mj-lt"/>
                <a:cs typeface="Arial" pitchFamily="34" charset="0"/>
              </a:rPr>
              <a:t>steering</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4" name="Picture 2" descr="File:Pedalerie Peugeot 20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80112" y="421807"/>
            <a:ext cx="2255639" cy="1698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http://www.checar.cn/upload/webfile/2010/08/image/41904.jpg"/>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67109" l="286" r="84571"/>
                    </a14:imgEffect>
                  </a14:imgLayer>
                </a14:imgProps>
              </a:ext>
              <a:ext uri="{28A0092B-C50C-407E-A947-70E740481C1C}">
                <a14:useLocalDpi xmlns:a14="http://schemas.microsoft.com/office/drawing/2010/main" val="0"/>
              </a:ext>
            </a:extLst>
          </a:blip>
          <a:srcRect r="15441" b="33248"/>
          <a:stretch/>
        </p:blipFill>
        <p:spPr bwMode="auto">
          <a:xfrm>
            <a:off x="3590171" y="1677375"/>
            <a:ext cx="2926044" cy="248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9" grpId="0"/>
      <p:bldP spid="2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arsbase.com/photo/BMW-X5_E70_mp2_pic_619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68" y="-994966"/>
            <a:ext cx="10477672" cy="7858254"/>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圆角矩形 2"/>
          <p:cNvSpPr/>
          <p:nvPr/>
        </p:nvSpPr>
        <p:spPr>
          <a:xfrm>
            <a:off x="3995936" y="4579417"/>
            <a:ext cx="288032" cy="8658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5580112" y="4579416"/>
            <a:ext cx="288032" cy="86580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圆角矩形 15"/>
          <p:cNvSpPr/>
          <p:nvPr/>
        </p:nvSpPr>
        <p:spPr>
          <a:xfrm>
            <a:off x="4644008" y="5445223"/>
            <a:ext cx="288032" cy="36004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圆角矩形 16"/>
          <p:cNvSpPr/>
          <p:nvPr/>
        </p:nvSpPr>
        <p:spPr>
          <a:xfrm>
            <a:off x="5292080" y="5428123"/>
            <a:ext cx="288032" cy="37714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descr="addin_tmp.png"/>
          <p:cNvPicPr>
            <a:picLocks noChangeAspect="1"/>
          </p:cNvPicPr>
          <p:nvPr>
            <p:custDataLst>
              <p:tags r:id="rId1"/>
            </p:custDataLst>
          </p:nvPr>
        </p:nvPicPr>
        <p:blipFill>
          <a:blip r:embed="rId6"/>
          <a:stretch>
            <a:fillRect/>
          </a:stretch>
        </p:blipFill>
        <p:spPr>
          <a:xfrm>
            <a:off x="1831137" y="4579417"/>
            <a:ext cx="5149215" cy="1380173"/>
          </a:xfrm>
          <a:prstGeom prst="rect">
            <a:avLst/>
          </a:prstGeom>
        </p:spPr>
      </p:pic>
      <p:pic>
        <p:nvPicPr>
          <p:cNvPr id="10" name="图片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043608" y="764704"/>
            <a:ext cx="342900" cy="342900"/>
          </a:xfrm>
          <a:prstGeom prst="rect">
            <a:avLst/>
          </a:prstGeom>
        </p:spPr>
      </p:pic>
      <p:sp>
        <p:nvSpPr>
          <p:cNvPr id="19" name="矩形 18"/>
          <p:cNvSpPr/>
          <p:nvPr/>
        </p:nvSpPr>
        <p:spPr>
          <a:xfrm>
            <a:off x="1547664" y="548680"/>
            <a:ext cx="1944216" cy="707886"/>
          </a:xfrm>
          <a:prstGeom prst="rect">
            <a:avLst/>
          </a:prstGeom>
        </p:spPr>
        <p:txBody>
          <a:bodyPr wrap="square">
            <a:spAutoFit/>
          </a:bodyPr>
          <a:lstStyle/>
          <a:p>
            <a:pPr algn="just"/>
            <a:r>
              <a:rPr lang="en-US" altLang="zh-CN" sz="4000" b="1" dirty="0" smtClean="0">
                <a:solidFill>
                  <a:schemeClr val="accent6">
                    <a:lumMod val="75000"/>
                  </a:schemeClr>
                </a:solidFill>
                <a:effectLst>
                  <a:outerShdw blurRad="38100" dist="38100" dir="2700000" algn="tl">
                    <a:srgbClr val="000000">
                      <a:alpha val="43137"/>
                    </a:srgbClr>
                  </a:outerShdw>
                </a:effectLst>
                <a:latin typeface="+mj-lt"/>
                <a:cs typeface="Arial" pitchFamily="34" charset="0"/>
              </a:rPr>
              <a:t>velocity</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2" name="图片 21"/>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43608" y="1537941"/>
            <a:ext cx="405765" cy="502920"/>
          </a:xfrm>
          <a:prstGeom prst="rect">
            <a:avLst/>
          </a:prstGeom>
        </p:spPr>
      </p:pic>
      <p:sp>
        <p:nvSpPr>
          <p:cNvPr id="21" name="矩形 20"/>
          <p:cNvSpPr/>
          <p:nvPr/>
        </p:nvSpPr>
        <p:spPr>
          <a:xfrm>
            <a:off x="1547664" y="1321917"/>
            <a:ext cx="1944216" cy="707886"/>
          </a:xfrm>
          <a:prstGeom prst="rect">
            <a:avLst/>
          </a:prstGeom>
        </p:spPr>
        <p:txBody>
          <a:bodyPr wrap="square">
            <a:spAutoFit/>
          </a:bodyPr>
          <a:lstStyle/>
          <a:p>
            <a:pPr algn="just"/>
            <a:r>
              <a:rPr lang="en-US" altLang="zh-CN" sz="4000" b="1" dirty="0" smtClean="0">
                <a:solidFill>
                  <a:srgbClr val="00B0F0"/>
                </a:solidFill>
                <a:effectLst>
                  <a:outerShdw blurRad="38100" dist="38100" dir="2700000" algn="tl">
                    <a:srgbClr val="000000">
                      <a:alpha val="43137"/>
                    </a:srgbClr>
                  </a:outerShdw>
                </a:effectLst>
                <a:latin typeface="+mj-lt"/>
                <a:cs typeface="Arial" pitchFamily="34" charset="0"/>
              </a:rPr>
              <a:t>steering</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spTree>
    <p:extLst>
      <p:ext uri="{BB962C8B-B14F-4D97-AF65-F5344CB8AC3E}">
        <p14:creationId xmlns:p14="http://schemas.microsoft.com/office/powerpoint/2010/main" val="7520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atic.squarespace.com/static/5164b0f5e4b0dc29aed70444/5164b2ffe4b03d1c46cd391e/5164b3e5e4b03d1c46cd4cbd/1272927512000/sec3-2.jpg?format=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5496"/>
            <a:ext cx="9322152" cy="109571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908720"/>
            <a:ext cx="4536504" cy="4708981"/>
          </a:xfrm>
          <a:prstGeom prst="rect">
            <a:avLst/>
          </a:prstGeom>
          <a:noFill/>
        </p:spPr>
        <p:txBody>
          <a:bodyPr wrap="square" rtlCol="0">
            <a:spAutoFit/>
          </a:bodyPr>
          <a:lstStyle/>
          <a:p>
            <a:pPr algn="ctr"/>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rPr>
              <a:t>Generate path</a:t>
            </a:r>
          </a:p>
          <a:p>
            <a:pPr algn="ctr"/>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rPr>
              <a:t>Based on the way points </a:t>
            </a:r>
            <a:endParaRPr lang="zh-CN" altLang="en-US"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2928926" y="4572008"/>
            <a:ext cx="785818" cy="285752"/>
          </a:xfrm>
          <a:prstGeom prst="ellipse">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2" name="直接连接符 1"/>
          <p:cNvCxnSpPr/>
          <p:nvPr/>
        </p:nvCxnSpPr>
        <p:spPr>
          <a:xfrm flipV="1">
            <a:off x="2857489" y="3714751"/>
            <a:ext cx="1143008" cy="1000132"/>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5" name="图片 4" descr="addin_tmp.png"/>
          <p:cNvPicPr>
            <a:picLocks noChangeAspect="1"/>
          </p:cNvPicPr>
          <p:nvPr>
            <p:custDataLst>
              <p:tags r:id="rId1"/>
            </p:custDataLst>
          </p:nvPr>
        </p:nvPicPr>
        <p:blipFill>
          <a:blip r:embed="rId11"/>
          <a:stretch>
            <a:fillRect/>
          </a:stretch>
        </p:blipFill>
        <p:spPr>
          <a:xfrm>
            <a:off x="1428729" y="4357693"/>
            <a:ext cx="191453" cy="171450"/>
          </a:xfrm>
          <a:prstGeom prst="rect">
            <a:avLst/>
          </a:prstGeom>
        </p:spPr>
      </p:pic>
      <p:pic>
        <p:nvPicPr>
          <p:cNvPr id="6" name="图片 5" descr="addin_tmp.png"/>
          <p:cNvPicPr>
            <a:picLocks noChangeAspect="1"/>
          </p:cNvPicPr>
          <p:nvPr>
            <p:custDataLst>
              <p:tags r:id="rId2"/>
            </p:custDataLst>
          </p:nvPr>
        </p:nvPicPr>
        <p:blipFill>
          <a:blip r:embed="rId12"/>
          <a:stretch>
            <a:fillRect/>
          </a:stretch>
        </p:blipFill>
        <p:spPr>
          <a:xfrm>
            <a:off x="2928928" y="5000635"/>
            <a:ext cx="180023" cy="245745"/>
          </a:xfrm>
          <a:prstGeom prst="rect">
            <a:avLst/>
          </a:prstGeom>
        </p:spPr>
      </p:pic>
      <p:grpSp>
        <p:nvGrpSpPr>
          <p:cNvPr id="8" name="组合 47"/>
          <p:cNvGrpSpPr/>
          <p:nvPr/>
        </p:nvGrpSpPr>
        <p:grpSpPr>
          <a:xfrm>
            <a:off x="2905640" y="4357693"/>
            <a:ext cx="618604" cy="330223"/>
            <a:chOff x="2905640" y="4357693"/>
            <a:chExt cx="618604" cy="330223"/>
          </a:xfrm>
        </p:grpSpPr>
        <p:sp>
          <p:nvSpPr>
            <p:cNvPr id="7" name="弧形 6"/>
            <p:cNvSpPr/>
            <p:nvPr/>
          </p:nvSpPr>
          <p:spPr>
            <a:xfrm rot="18886622" flipV="1">
              <a:off x="2956155" y="4334128"/>
              <a:ext cx="303273" cy="40430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12" name="图片 11" descr="addin_tmp.png"/>
            <p:cNvPicPr>
              <a:picLocks noChangeAspect="1"/>
            </p:cNvPicPr>
            <p:nvPr>
              <p:custDataLst>
                <p:tags r:id="rId9"/>
              </p:custDataLst>
            </p:nvPr>
          </p:nvPicPr>
          <p:blipFill>
            <a:blip r:embed="rId13"/>
            <a:stretch>
              <a:fillRect/>
            </a:stretch>
          </p:blipFill>
          <p:spPr>
            <a:xfrm>
              <a:off x="3357555" y="4357693"/>
              <a:ext cx="166689" cy="285752"/>
            </a:xfrm>
            <a:prstGeom prst="rect">
              <a:avLst/>
            </a:prstGeom>
          </p:spPr>
        </p:pic>
      </p:grpSp>
      <p:sp>
        <p:nvSpPr>
          <p:cNvPr id="14" name="椭圆 13"/>
          <p:cNvSpPr/>
          <p:nvPr/>
        </p:nvSpPr>
        <p:spPr>
          <a:xfrm>
            <a:off x="3571869" y="2786057"/>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椭圆 14"/>
          <p:cNvSpPr/>
          <p:nvPr/>
        </p:nvSpPr>
        <p:spPr>
          <a:xfrm>
            <a:off x="2714613" y="4572007"/>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3" name="直接箭头连接符 2"/>
          <p:cNvCxnSpPr/>
          <p:nvPr/>
        </p:nvCxnSpPr>
        <p:spPr>
          <a:xfrm>
            <a:off x="857225" y="571501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rot="5400000" flipH="1" flipV="1">
            <a:off x="-328627" y="454341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13" name="组合 21"/>
          <p:cNvGrpSpPr/>
          <p:nvPr/>
        </p:nvGrpSpPr>
        <p:grpSpPr>
          <a:xfrm rot="16200000">
            <a:off x="1365615" y="4205699"/>
            <a:ext cx="1000132" cy="2018500"/>
            <a:chOff x="7524328" y="5564843"/>
            <a:chExt cx="1440160" cy="1275665"/>
          </a:xfrm>
        </p:grpSpPr>
        <p:cxnSp>
          <p:nvCxnSpPr>
            <p:cNvPr id="9" name="直接连接符 8"/>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cxnSp>
        <p:nvCxnSpPr>
          <p:cNvPr id="11" name="直接连接符 10"/>
          <p:cNvCxnSpPr/>
          <p:nvPr/>
        </p:nvCxnSpPr>
        <p:spPr>
          <a:xfrm>
            <a:off x="2857489" y="4714883"/>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H="1" flipV="1">
            <a:off x="2536017" y="3464719"/>
            <a:ext cx="1500200" cy="71438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16" name="组合 46"/>
          <p:cNvGrpSpPr/>
          <p:nvPr/>
        </p:nvGrpSpPr>
        <p:grpSpPr>
          <a:xfrm>
            <a:off x="3084346" y="3940366"/>
            <a:ext cx="402828" cy="499296"/>
            <a:chOff x="3084346" y="3940366"/>
            <a:chExt cx="402828" cy="499296"/>
          </a:xfrm>
        </p:grpSpPr>
        <p:sp>
          <p:nvSpPr>
            <p:cNvPr id="27" name="弧形 26"/>
            <p:cNvSpPr/>
            <p:nvPr/>
          </p:nvSpPr>
          <p:spPr>
            <a:xfrm rot="15953004" flipV="1">
              <a:off x="3035265" y="4129916"/>
              <a:ext cx="358827" cy="26066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8" name="图片 27" descr="addin_tmp.png"/>
            <p:cNvPicPr>
              <a:picLocks noChangeAspect="1"/>
            </p:cNvPicPr>
            <p:nvPr>
              <p:custDataLst>
                <p:tags r:id="rId8"/>
              </p:custDataLst>
            </p:nvPr>
          </p:nvPicPr>
          <p:blipFill>
            <a:blip r:embed="rId14"/>
            <a:stretch>
              <a:fillRect/>
            </a:stretch>
          </p:blipFill>
          <p:spPr>
            <a:xfrm rot="454973" flipH="1">
              <a:off x="3300562" y="3940366"/>
              <a:ext cx="186612" cy="231293"/>
            </a:xfrm>
            <a:prstGeom prst="rect">
              <a:avLst/>
            </a:prstGeom>
          </p:spPr>
        </p:pic>
      </p:grpSp>
      <p:pic>
        <p:nvPicPr>
          <p:cNvPr id="29" name="图片 28" descr="addin_tmp.png"/>
          <p:cNvPicPr>
            <a:picLocks noChangeAspect="1"/>
          </p:cNvPicPr>
          <p:nvPr>
            <p:custDataLst>
              <p:tags r:id="rId3"/>
            </p:custDataLst>
          </p:nvPr>
        </p:nvPicPr>
        <p:blipFill>
          <a:blip r:embed="rId15"/>
          <a:stretch>
            <a:fillRect/>
          </a:stretch>
        </p:blipFill>
        <p:spPr>
          <a:xfrm>
            <a:off x="2285984" y="2714620"/>
            <a:ext cx="1058242" cy="357190"/>
          </a:xfrm>
          <a:prstGeom prst="rect">
            <a:avLst/>
          </a:prstGeom>
        </p:spPr>
      </p:pic>
      <p:pic>
        <p:nvPicPr>
          <p:cNvPr id="30" name="图片 29" descr="addin_tmp.png"/>
          <p:cNvPicPr>
            <a:picLocks noChangeAspect="1"/>
          </p:cNvPicPr>
          <p:nvPr>
            <p:custDataLst>
              <p:tags r:id="rId4"/>
            </p:custDataLst>
          </p:nvPr>
        </p:nvPicPr>
        <p:blipFill>
          <a:blip r:embed="rId16"/>
          <a:stretch>
            <a:fillRect/>
          </a:stretch>
        </p:blipFill>
        <p:spPr>
          <a:xfrm>
            <a:off x="1857357" y="4857759"/>
            <a:ext cx="870051" cy="285752"/>
          </a:xfrm>
          <a:prstGeom prst="rect">
            <a:avLst/>
          </a:prstGeom>
        </p:spPr>
      </p:pic>
      <p:grpSp>
        <p:nvGrpSpPr>
          <p:cNvPr id="18" name="组合 42"/>
          <p:cNvGrpSpPr/>
          <p:nvPr/>
        </p:nvGrpSpPr>
        <p:grpSpPr>
          <a:xfrm>
            <a:off x="3571869" y="3071809"/>
            <a:ext cx="285752" cy="1643074"/>
            <a:chOff x="3571869" y="3071809"/>
            <a:chExt cx="285752" cy="1643074"/>
          </a:xfrm>
        </p:grpSpPr>
        <p:sp>
          <p:nvSpPr>
            <p:cNvPr id="34" name="椭圆 33"/>
            <p:cNvSpPr/>
            <p:nvPr/>
          </p:nvSpPr>
          <p:spPr>
            <a:xfrm rot="16200000">
              <a:off x="2893208" y="3750470"/>
              <a:ext cx="1643074" cy="285752"/>
            </a:xfrm>
            <a:prstGeom prst="ellipse">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31" name="直接连接符 30"/>
            <p:cNvCxnSpPr/>
            <p:nvPr/>
          </p:nvCxnSpPr>
          <p:spPr>
            <a:xfrm rot="5400000">
              <a:off x="2894002" y="3892552"/>
              <a:ext cx="1643074"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grpSp>
        <p:nvGrpSpPr>
          <p:cNvPr id="19" name="组合 45"/>
          <p:cNvGrpSpPr/>
          <p:nvPr/>
        </p:nvGrpSpPr>
        <p:grpSpPr>
          <a:xfrm>
            <a:off x="2571736" y="4000504"/>
            <a:ext cx="654125" cy="914100"/>
            <a:chOff x="2542271" y="4000503"/>
            <a:chExt cx="654125" cy="914100"/>
          </a:xfrm>
        </p:grpSpPr>
        <p:sp>
          <p:nvSpPr>
            <p:cNvPr id="35" name="弧形 34"/>
            <p:cNvSpPr/>
            <p:nvPr/>
          </p:nvSpPr>
          <p:spPr>
            <a:xfrm rot="17806250" flipV="1">
              <a:off x="2539716" y="4257922"/>
              <a:ext cx="659236" cy="654125"/>
            </a:xfrm>
            <a:prstGeom prst="arc">
              <a:avLst/>
            </a:prstGeom>
            <a:ln>
              <a:solidFill>
                <a:schemeClr val="accent1"/>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3" name="图片 22" descr="addin_tmp.png"/>
            <p:cNvPicPr>
              <a:picLocks noChangeAspect="1"/>
            </p:cNvPicPr>
            <p:nvPr>
              <p:custDataLst>
                <p:tags r:id="rId7"/>
              </p:custDataLst>
            </p:nvPr>
          </p:nvPicPr>
          <p:blipFill>
            <a:blip r:embed="rId17"/>
            <a:stretch>
              <a:fillRect/>
            </a:stretch>
          </p:blipFill>
          <p:spPr>
            <a:xfrm>
              <a:off x="2714613" y="4000503"/>
              <a:ext cx="214314" cy="362221"/>
            </a:xfrm>
            <a:prstGeom prst="rect">
              <a:avLst/>
            </a:prstGeom>
          </p:spPr>
        </p:pic>
      </p:grpSp>
      <p:grpSp>
        <p:nvGrpSpPr>
          <p:cNvPr id="20" name="组合 37"/>
          <p:cNvGrpSpPr/>
          <p:nvPr/>
        </p:nvGrpSpPr>
        <p:grpSpPr>
          <a:xfrm>
            <a:off x="5429256" y="2143116"/>
            <a:ext cx="2500330" cy="857256"/>
            <a:chOff x="4714876" y="1071546"/>
            <a:chExt cx="2500330" cy="857256"/>
          </a:xfrm>
        </p:grpSpPr>
        <p:sp>
          <p:nvSpPr>
            <p:cNvPr id="36" name="圆角矩形 35"/>
            <p:cNvSpPr/>
            <p:nvPr/>
          </p:nvSpPr>
          <p:spPr>
            <a:xfrm>
              <a:off x="4714876" y="1071546"/>
              <a:ext cx="2500330"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39" name="图片 38" descr="addin_tmp.png"/>
            <p:cNvPicPr>
              <a:picLocks noChangeAspect="1"/>
            </p:cNvPicPr>
            <p:nvPr>
              <p:custDataLst>
                <p:tags r:id="rId6"/>
              </p:custDataLst>
            </p:nvPr>
          </p:nvPicPr>
          <p:blipFill>
            <a:blip r:embed="rId18"/>
            <a:stretch>
              <a:fillRect/>
            </a:stretch>
          </p:blipFill>
          <p:spPr>
            <a:xfrm>
              <a:off x="5072066" y="1285860"/>
              <a:ext cx="1580198" cy="354330"/>
            </a:xfrm>
            <a:prstGeom prst="rect">
              <a:avLst/>
            </a:prstGeom>
          </p:spPr>
        </p:pic>
      </p:grpSp>
      <p:sp>
        <p:nvSpPr>
          <p:cNvPr id="40" name="圆角矩形 39"/>
          <p:cNvSpPr/>
          <p:nvPr/>
        </p:nvSpPr>
        <p:spPr>
          <a:xfrm>
            <a:off x="5143504" y="4071942"/>
            <a:ext cx="3357586" cy="1428760"/>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38" name="图片 37" descr="addin_tmp.png"/>
          <p:cNvPicPr>
            <a:picLocks noChangeAspect="1"/>
          </p:cNvPicPr>
          <p:nvPr>
            <p:custDataLst>
              <p:tags r:id="rId5"/>
            </p:custDataLst>
          </p:nvPr>
        </p:nvPicPr>
        <p:blipFill>
          <a:blip r:embed="rId19"/>
          <a:stretch>
            <a:fillRect/>
          </a:stretch>
        </p:blipFill>
        <p:spPr>
          <a:xfrm>
            <a:off x="5500693" y="4429132"/>
            <a:ext cx="2451735" cy="748665"/>
          </a:xfrm>
          <a:prstGeom prst="rect">
            <a:avLst/>
          </a:prstGeom>
        </p:spPr>
      </p:pic>
      <p:sp>
        <p:nvSpPr>
          <p:cNvPr id="45" name="标题 5"/>
          <p:cNvSpPr txBox="1">
            <a:spLocks/>
          </p:cNvSpPr>
          <p:nvPr/>
        </p:nvSpPr>
        <p:spPr>
          <a:xfrm>
            <a:off x="856431" y="553493"/>
            <a:ext cx="8286808" cy="134777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000" b="1" dirty="0" smtClean="0">
                <a:solidFill>
                  <a:srgbClr val="00B050"/>
                </a:solidFill>
                <a:effectLst>
                  <a:outerShdw blurRad="38100" dist="38100" dir="2700000" algn="tl">
                    <a:srgbClr val="000000">
                      <a:alpha val="43137"/>
                    </a:srgbClr>
                  </a:outerShdw>
                </a:effectLst>
                <a:latin typeface="+mn-lt"/>
                <a:cs typeface="Arial" pitchFamily="34" charset="0"/>
              </a:rPr>
              <a:t>Now we consider the waypoint without direction!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35496" y="54868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00B050"/>
                </a:solidFill>
                <a:effectLst>
                  <a:outerShdw blurRad="38100" dist="38100" dir="2700000" algn="tl">
                    <a:srgbClr val="000000">
                      <a:alpha val="43137"/>
                    </a:srgbClr>
                  </a:outerShdw>
                </a:effectLst>
                <a:cs typeface="Arial" pitchFamily="34" charset="0"/>
              </a:rPr>
              <a:t>This angle must be kept within a certain range to keep balance !</a:t>
            </a:r>
          </a:p>
        </p:txBody>
      </p:sp>
      <p:sp>
        <p:nvSpPr>
          <p:cNvPr id="3" name="标题 5"/>
          <p:cNvSpPr txBox="1">
            <a:spLocks/>
          </p:cNvSpPr>
          <p:nvPr/>
        </p:nvSpPr>
        <p:spPr>
          <a:xfrm>
            <a:off x="857224" y="2428868"/>
            <a:ext cx="7786742" cy="228601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b="1" dirty="0" smtClean="0">
                <a:solidFill>
                  <a:srgbClr val="00B050"/>
                </a:solidFill>
                <a:effectLst>
                  <a:outerShdw blurRad="38100" dist="38100" dir="2700000" algn="tl">
                    <a:srgbClr val="000000">
                      <a:alpha val="43137"/>
                    </a:srgbClr>
                  </a:outerShdw>
                </a:effectLst>
                <a:cs typeface="Arial" pitchFamily="34" charset="0"/>
              </a:rPr>
              <a:t>If the vehicle wants to go to the next point, it must turn 50 degree to get there. Obviously, it has exceed its max degree (we assume the max degree is 20 degree)</a:t>
            </a:r>
          </a:p>
        </p:txBody>
      </p:sp>
      <p:pic>
        <p:nvPicPr>
          <p:cNvPr id="4"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158" y="500063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7410" y="4985101"/>
            <a:ext cx="6675084" cy="1446550"/>
          </a:xfrm>
          <a:prstGeom prst="rect">
            <a:avLst/>
          </a:prstGeom>
          <a:noFill/>
        </p:spPr>
        <p:txBody>
          <a:bodyPr wrap="square" rtlCol="0">
            <a:spAutoFit/>
          </a:bodyPr>
          <a:lstStyle/>
          <a:p>
            <a:pPr algn="ctr"/>
            <a:r>
              <a:rPr lang="en-US" altLang="zh-CN" sz="4400" b="1" dirty="0">
                <a:solidFill>
                  <a:srgbClr val="FF0000"/>
                </a:solidFill>
                <a:effectLst>
                  <a:outerShdw blurRad="38100" dist="38100" dir="2700000" algn="tl">
                    <a:srgbClr val="000000">
                      <a:alpha val="43137"/>
                    </a:srgbClr>
                  </a:outerShdw>
                </a:effectLst>
                <a:cs typeface="Arial" pitchFamily="34" charset="0"/>
              </a:rPr>
              <a:t>How to deal with this situation ?</a:t>
            </a:r>
            <a:endParaRPr lang="zh-CN" altLang="en-US" sz="4400" b="1" dirty="0">
              <a:solidFill>
                <a:srgbClr val="FF00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3644900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oat.jp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7819" y1="33793" x2="17819" y2="33793"/>
                        <a14:foregroundMark x1="15160" y1="30690" x2="15160" y2="30690"/>
                        <a14:foregroundMark x1="19415" y1="26897" x2="19415" y2="26897"/>
                        <a14:foregroundMark x1="24202" y1="24138" x2="24202" y2="24138"/>
                        <a14:foregroundMark x1="32713" y1="22069" x2="32713" y2="22069"/>
                        <a14:foregroundMark x1="37766" y1="19310" x2="37766" y2="19310"/>
                        <a14:foregroundMark x1="30319" y1="22414" x2="30319" y2="22414"/>
                        <a14:foregroundMark x1="29255" y1="21034" x2="29255" y2="21034"/>
                        <a14:foregroundMark x1="26064" y1="26207" x2="26064" y2="26207"/>
                        <a14:foregroundMark x1="22606" y1="24828" x2="22606" y2="24828"/>
                        <a14:foregroundMark x1="16489" y1="28276" x2="16489" y2="28276"/>
                        <a14:foregroundMark x1="65160" y1="36552" x2="65160" y2="36552"/>
                        <a14:foregroundMark x1="56915" y1="15172" x2="56915" y2="15172"/>
                        <a14:foregroundMark x1="56383" y1="10000" x2="56383" y2="10000"/>
                        <a14:foregroundMark x1="55053" y1="7241" x2="55053" y2="7241"/>
                        <a14:foregroundMark x1="61170" y1="64483" x2="61170" y2="64483"/>
                        <a14:foregroundMark x1="84840" y1="47241" x2="84840" y2="47241"/>
                        <a14:foregroundMark x1="80851" y1="42759" x2="80851" y2="42759"/>
                        <a14:foregroundMark x1="77660" y1="42069" x2="77660" y2="42069"/>
                        <a14:foregroundMark x1="74734" y1="39310" x2="74734" y2="39310"/>
                        <a14:foregroundMark x1="71277" y1="37586" x2="71277" y2="37586"/>
                        <a14:backgroundMark x1="27926" y1="64138" x2="27926" y2="64138"/>
                        <a14:backgroundMark x1="51064" y1="89655" x2="51064" y2="89655"/>
                        <a14:backgroundMark x1="63032" y1="91724" x2="63032" y2="91724"/>
                        <a14:backgroundMark x1="68351" y1="96207" x2="68351" y2="96207"/>
                        <a14:backgroundMark x1="72074" y1="95862" x2="72074" y2="95862"/>
                        <a14:backgroundMark x1="76330" y1="97586" x2="76330" y2="97586"/>
                        <a14:backgroundMark x1="77926" y1="94483" x2="77926" y2="94483"/>
                      </a14:backgroundRemoval>
                    </a14:imgEffect>
                  </a14:imgLayer>
                </a14:imgProps>
              </a:ext>
            </a:extLst>
          </a:blip>
          <a:stretch>
            <a:fillRect/>
          </a:stretch>
        </p:blipFill>
        <p:spPr>
          <a:xfrm>
            <a:off x="1268475" y="2769700"/>
            <a:ext cx="5268070" cy="4063139"/>
          </a:xfrm>
          <a:prstGeom prst="rect">
            <a:avLst/>
          </a:prstGeom>
          <a:ln>
            <a:noFill/>
          </a:ln>
          <a:effectLst>
            <a:outerShdw blurRad="292100" dist="139700" dir="2700000" algn="tl" rotWithShape="0">
              <a:srgbClr val="333333">
                <a:alpha val="65000"/>
              </a:srgbClr>
            </a:outerShdw>
          </a:effectLst>
        </p:spPr>
      </p:pic>
      <p:pic>
        <p:nvPicPr>
          <p:cNvPr id="3" name="图片 2" descr="sheep.jpg"/>
          <p:cNvPicPr>
            <a:picLocks noChangeAspect="1"/>
          </p:cNvPicPr>
          <p:nvPr/>
        </p:nvPicPr>
        <p:blipFill>
          <a:blip r:embed="rId4" cstate="print"/>
          <a:stretch>
            <a:fillRect/>
          </a:stretch>
        </p:blipFill>
        <p:spPr>
          <a:xfrm>
            <a:off x="188300" y="175165"/>
            <a:ext cx="3591612" cy="2924744"/>
          </a:xfrm>
          <a:prstGeom prst="rect">
            <a:avLst/>
          </a:prstGeom>
          <a:ln>
            <a:noFill/>
          </a:ln>
          <a:effectLst>
            <a:softEdge rad="112500"/>
          </a:effectLst>
        </p:spPr>
      </p:pic>
      <p:pic>
        <p:nvPicPr>
          <p:cNvPr id="4" name="图片 3" descr="wolf.jp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80698" y1="19207" x2="80698" y2="19207"/>
                        <a14:foregroundMark x1="76047" y1="88727" x2="76047" y2="88727"/>
                        <a14:foregroundMark x1="70000" y1="37161" x2="70000" y2="37161"/>
                        <a14:foregroundMark x1="40000" y1="40710" x2="40000" y2="40710"/>
                        <a14:foregroundMark x1="64651" y1="50939" x2="64651" y2="50939"/>
                        <a14:foregroundMark x1="56512" y1="53445" x2="56512" y2="53445"/>
                        <a14:foregroundMark x1="59302" y1="62422" x2="59302" y2="62422"/>
                        <a14:foregroundMark x1="66744" y1="59290" x2="66744" y2="59290"/>
                      </a14:backgroundRemoval>
                    </a14:imgEffect>
                  </a14:imgLayer>
                </a14:imgProps>
              </a:ext>
            </a:extLst>
          </a:blip>
          <a:stretch>
            <a:fillRect/>
          </a:stretch>
        </p:blipFill>
        <p:spPr>
          <a:xfrm>
            <a:off x="6357949" y="628357"/>
            <a:ext cx="2321735" cy="2586305"/>
          </a:xfrm>
          <a:prstGeom prst="rect">
            <a:avLst/>
          </a:prstGeom>
          <a:ln>
            <a:noFill/>
          </a:ln>
          <a:effectLst>
            <a:outerShdw blurRad="292100" dist="139700" dir="2700000" algn="tl" rotWithShape="0">
              <a:srgbClr val="333333">
                <a:alpha val="65000"/>
              </a:srgbClr>
            </a:outerShdw>
          </a:effectLst>
        </p:spPr>
      </p:pic>
      <p:sp>
        <p:nvSpPr>
          <p:cNvPr id="9" name="云形标注 8"/>
          <p:cNvSpPr/>
          <p:nvPr/>
        </p:nvSpPr>
        <p:spPr>
          <a:xfrm>
            <a:off x="474953" y="4643317"/>
            <a:ext cx="1214446" cy="928694"/>
          </a:xfrm>
          <a:prstGeom prst="cloudCallout">
            <a:avLst>
              <a:gd name="adj1" fmla="val 73011"/>
              <a:gd name="adj2" fmla="val 539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a:solidFill>
                  <a:prstClr val="white"/>
                </a:solidFill>
              </a:rPr>
              <a:t>2</a:t>
            </a:r>
            <a:endParaRPr lang="zh-CN" altLang="en-US" sz="6000" dirty="0">
              <a:solidFill>
                <a:prstClr val="white"/>
              </a:solidFill>
            </a:endParaRPr>
          </a:p>
        </p:txBody>
      </p:sp>
      <p:sp>
        <p:nvSpPr>
          <p:cNvPr id="11" name="椭圆 10"/>
          <p:cNvSpPr/>
          <p:nvPr/>
        </p:nvSpPr>
        <p:spPr>
          <a:xfrm>
            <a:off x="3900734" y="834203"/>
            <a:ext cx="1143008" cy="107157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7200" dirty="0" smtClean="0">
                <a:solidFill>
                  <a:prstClr val="white"/>
                </a:solidFill>
              </a:rPr>
              <a:t>5</a:t>
            </a:r>
            <a:endParaRPr lang="zh-CN" altLang="en-US" sz="7200" dirty="0">
              <a:solidFill>
                <a:prstClr val="white"/>
              </a:solidFill>
            </a:endParaRPr>
          </a:p>
        </p:txBody>
      </p:sp>
      <p:sp>
        <p:nvSpPr>
          <p:cNvPr id="14" name="圆角矩形 13"/>
          <p:cNvSpPr/>
          <p:nvPr/>
        </p:nvSpPr>
        <p:spPr>
          <a:xfrm>
            <a:off x="6548193" y="3589659"/>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2</a:t>
            </a:r>
            <a:endParaRPr lang="zh-CN" altLang="en-US" sz="3200" b="1" dirty="0">
              <a:solidFill>
                <a:prstClr val="white"/>
              </a:solidFill>
            </a:endParaRPr>
          </a:p>
        </p:txBody>
      </p:sp>
      <p:sp>
        <p:nvSpPr>
          <p:cNvPr id="19" name="圆角矩形 18"/>
          <p:cNvSpPr/>
          <p:nvPr/>
        </p:nvSpPr>
        <p:spPr>
          <a:xfrm>
            <a:off x="6536545" y="4536160"/>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2</a:t>
            </a:r>
            <a:endParaRPr lang="zh-CN" altLang="en-US" sz="3200" b="1" dirty="0">
              <a:solidFill>
                <a:prstClr val="white"/>
              </a:solidFill>
            </a:endParaRPr>
          </a:p>
        </p:txBody>
      </p:sp>
      <p:sp>
        <p:nvSpPr>
          <p:cNvPr id="20" name="TextBox 19"/>
          <p:cNvSpPr txBox="1"/>
          <p:nvPr/>
        </p:nvSpPr>
        <p:spPr>
          <a:xfrm>
            <a:off x="8179619" y="3607466"/>
            <a:ext cx="500066" cy="461665"/>
          </a:xfrm>
          <a:prstGeom prst="rect">
            <a:avLst/>
          </a:prstGeom>
          <a:noFill/>
        </p:spPr>
        <p:txBody>
          <a:bodyPr wrap="square" rtlCol="0">
            <a:spAutoFit/>
          </a:bodyPr>
          <a:lstStyle/>
          <a:p>
            <a:r>
              <a:rPr lang="en-US" altLang="zh-CN" sz="2400" b="1" dirty="0" smtClean="0">
                <a:solidFill>
                  <a:prstClr val="white"/>
                </a:solidFill>
              </a:rPr>
              <a:t>2</a:t>
            </a:r>
            <a:endParaRPr lang="zh-CN" altLang="en-US" sz="2400" b="1" dirty="0">
              <a:solidFill>
                <a:prstClr val="white"/>
              </a:solidFill>
            </a:endParaRPr>
          </a:p>
        </p:txBody>
      </p:sp>
      <p:sp>
        <p:nvSpPr>
          <p:cNvPr id="15" name="圆角矩形 14"/>
          <p:cNvSpPr/>
          <p:nvPr/>
        </p:nvSpPr>
        <p:spPr>
          <a:xfrm>
            <a:off x="6536545" y="5464854"/>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1</a:t>
            </a:r>
            <a:endParaRPr lang="zh-CN" altLang="en-US" sz="3200" b="1" dirty="0">
              <a:solidFill>
                <a:prstClr val="white"/>
              </a:solidFill>
            </a:endParaRPr>
          </a:p>
        </p:txBody>
      </p:sp>
      <p:sp>
        <p:nvSpPr>
          <p:cNvPr id="23" name="右弧形箭头 22"/>
          <p:cNvSpPr/>
          <p:nvPr/>
        </p:nvSpPr>
        <p:spPr>
          <a:xfrm>
            <a:off x="7536677" y="3893218"/>
            <a:ext cx="500066" cy="928694"/>
          </a:xfrm>
          <a:prstGeom prst="curvedLeftArrow">
            <a:avLst>
              <a:gd name="adj1" fmla="val 25000"/>
              <a:gd name="adj2" fmla="val 50000"/>
              <a:gd name="adj3" fmla="val 22350"/>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4" name="右弧形箭头 23"/>
          <p:cNvSpPr/>
          <p:nvPr/>
        </p:nvSpPr>
        <p:spPr>
          <a:xfrm>
            <a:off x="7679553" y="5036226"/>
            <a:ext cx="500066" cy="928694"/>
          </a:xfrm>
          <a:prstGeom prst="curvedLeftArrow">
            <a:avLst>
              <a:gd name="adj1" fmla="val 25000"/>
              <a:gd name="adj2" fmla="val 50000"/>
              <a:gd name="adj3" fmla="val 22350"/>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Tree>
    <p:extLst>
      <p:ext uri="{BB962C8B-B14F-4D97-AF65-F5344CB8AC3E}">
        <p14:creationId xmlns:p14="http://schemas.microsoft.com/office/powerpoint/2010/main" val="3977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15"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499992" y="4553319"/>
            <a:ext cx="2982416" cy="1800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cxnSp>
        <p:nvCxnSpPr>
          <p:cNvPr id="8" name="直接箭头连接符 7"/>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2" name="图片 11"/>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5684" y="4923537"/>
            <a:ext cx="271272" cy="182880"/>
          </a:xfrm>
          <a:prstGeom prst="rect">
            <a:avLst/>
          </a:prstGeom>
        </p:spPr>
      </p:pic>
      <p:sp>
        <p:nvSpPr>
          <p:cNvPr id="14" name="椭圆 13"/>
          <p:cNvSpPr/>
          <p:nvPr/>
        </p:nvSpPr>
        <p:spPr>
          <a:xfrm>
            <a:off x="3463652" y="3547421"/>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729731" y="3537709"/>
            <a:ext cx="1661922" cy="731520"/>
          </a:xfrm>
          <a:prstGeom prst="rect">
            <a:avLst/>
          </a:prstGeom>
        </p:spPr>
      </p:pic>
      <p:cxnSp>
        <p:nvCxnSpPr>
          <p:cNvPr id="19" name="直接箭头连接符 18"/>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接箭头连接符 19"/>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椭圆 24"/>
          <p:cNvSpPr/>
          <p:nvPr/>
        </p:nvSpPr>
        <p:spPr>
          <a:xfrm>
            <a:off x="4685928" y="2556732"/>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184712" y="2271849"/>
            <a:ext cx="1511046" cy="731520"/>
          </a:xfrm>
          <a:prstGeom prst="rect">
            <a:avLst/>
          </a:prstGeom>
        </p:spPr>
      </p:pic>
      <p:pic>
        <p:nvPicPr>
          <p:cNvPr id="22" name="图片 21"/>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16048" y="3913181"/>
            <a:ext cx="188976" cy="182880"/>
          </a:xfrm>
          <a:prstGeom prst="rect">
            <a:avLst/>
          </a:prstGeom>
        </p:spPr>
      </p:pic>
      <p:pic>
        <p:nvPicPr>
          <p:cNvPr id="28" name="图片 27"/>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751968" y="2125757"/>
            <a:ext cx="152400" cy="286512"/>
          </a:xfrm>
          <a:prstGeom prst="rect">
            <a:avLst/>
          </a:prstGeom>
        </p:spPr>
      </p:pic>
      <p:pic>
        <p:nvPicPr>
          <p:cNvPr id="4" name="图片 3"/>
          <p:cNvPicPr>
            <a:picLocks noChangeAspect="1"/>
          </p:cNvPicPr>
          <p:nvPr>
            <p:custDataLst>
              <p:tags r:id="rId7"/>
            </p:custDataLst>
          </p:nvPr>
        </p:nvPicPr>
        <p:blipFill>
          <a:blip r:embed="rId17">
            <a:extLst>
              <a:ext uri="{28A0092B-C50C-407E-A947-70E740481C1C}">
                <a14:useLocalDpi xmlns:a14="http://schemas.microsoft.com/office/drawing/2010/main"/>
              </a:ext>
            </a:extLst>
          </a:blip>
          <a:stretch>
            <a:fillRect/>
          </a:stretch>
        </p:blipFill>
        <p:spPr>
          <a:xfrm>
            <a:off x="4973960" y="5014977"/>
            <a:ext cx="2242159" cy="876884"/>
          </a:xfrm>
          <a:prstGeom prst="rect">
            <a:avLst/>
          </a:prstGeom>
        </p:spPr>
      </p:pic>
    </p:spTree>
    <p:extLst>
      <p:ext uri="{BB962C8B-B14F-4D97-AF65-F5344CB8AC3E}">
        <p14:creationId xmlns:p14="http://schemas.microsoft.com/office/powerpoint/2010/main" val="138705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右箭头 6"/>
          <p:cNvSpPr/>
          <p:nvPr/>
        </p:nvSpPr>
        <p:spPr>
          <a:xfrm>
            <a:off x="2039750" y="1123604"/>
            <a:ext cx="3071834" cy="1428760"/>
          </a:xfrm>
          <a:prstGeom prst="bentArrow">
            <a:avLst>
              <a:gd name="adj1" fmla="val 18507"/>
              <a:gd name="adj2" fmla="val 19435"/>
              <a:gd name="adj3" fmla="val 24072"/>
              <a:gd name="adj4" fmla="val 4375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5183022" y="980728"/>
            <a:ext cx="3216990" cy="100412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dirty="0" smtClean="0"/>
              <a:t>Turn steering</a:t>
            </a:r>
            <a:endParaRPr lang="zh-CN" altLang="en-US" sz="3200" dirty="0"/>
          </a:p>
        </p:txBody>
      </p:sp>
      <p:sp>
        <p:nvSpPr>
          <p:cNvPr id="10" name="圆角矩形 9"/>
          <p:cNvSpPr/>
          <p:nvPr/>
        </p:nvSpPr>
        <p:spPr>
          <a:xfrm>
            <a:off x="539552" y="2695240"/>
            <a:ext cx="3429024" cy="1004122"/>
          </a:xfrm>
          <a:prstGeom prst="roundRect">
            <a:avLst>
              <a:gd name="adj" fmla="val 7452"/>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Steering &lt; </a:t>
            </a:r>
            <a:r>
              <a:rPr lang="en-US" altLang="zh-CN" sz="3200" b="1" dirty="0" err="1" smtClean="0"/>
              <a:t>maxG</a:t>
            </a:r>
            <a:r>
              <a:rPr lang="en-US" altLang="zh-CN" sz="3200" b="1" dirty="0" smtClean="0"/>
              <a:t> ?</a:t>
            </a:r>
            <a:endParaRPr lang="en-US" altLang="zh-CN" sz="3200" dirty="0" smtClean="0"/>
          </a:p>
        </p:txBody>
      </p:sp>
      <p:sp>
        <p:nvSpPr>
          <p:cNvPr id="11" name="圆角矩形 10"/>
          <p:cNvSpPr/>
          <p:nvPr/>
        </p:nvSpPr>
        <p:spPr>
          <a:xfrm>
            <a:off x="5325898" y="2766678"/>
            <a:ext cx="3216990" cy="1004122"/>
          </a:xfrm>
          <a:prstGeom prst="roundRect">
            <a:avLst>
              <a:gd name="adj" fmla="val 7452"/>
            </a:avLst>
          </a:prstGeom>
          <a:solidFill>
            <a:srgbClr val="FF33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dirty="0" smtClean="0"/>
              <a:t>Turn </a:t>
            </a:r>
            <a:r>
              <a:rPr lang="en-US" altLang="zh-CN" sz="3200" dirty="0" err="1" smtClean="0"/>
              <a:t>maxG</a:t>
            </a:r>
            <a:endParaRPr lang="zh-CN" altLang="en-US" sz="3200" dirty="0"/>
          </a:p>
        </p:txBody>
      </p:sp>
      <p:sp>
        <p:nvSpPr>
          <p:cNvPr id="12" name="右箭头 11"/>
          <p:cNvSpPr/>
          <p:nvPr/>
        </p:nvSpPr>
        <p:spPr>
          <a:xfrm>
            <a:off x="4040014" y="3052430"/>
            <a:ext cx="1214446" cy="428628"/>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手杖形箭头 14"/>
          <p:cNvSpPr/>
          <p:nvPr/>
        </p:nvSpPr>
        <p:spPr>
          <a:xfrm rot="10800000">
            <a:off x="1907704" y="3933056"/>
            <a:ext cx="4214842" cy="1115648"/>
          </a:xfrm>
          <a:prstGeom prst="uturnArrow">
            <a:avLst>
              <a:gd name="adj1" fmla="val 23675"/>
              <a:gd name="adj2" fmla="val 25000"/>
              <a:gd name="adj3" fmla="val 25000"/>
              <a:gd name="adj4" fmla="val 43750"/>
              <a:gd name="adj5" fmla="val 10000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325766" y="2409488"/>
            <a:ext cx="571504" cy="571504"/>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N</a:t>
            </a:r>
            <a:endParaRPr lang="zh-CN" altLang="en-US" sz="3200" dirty="0"/>
          </a:p>
        </p:txBody>
      </p:sp>
      <p:sp>
        <p:nvSpPr>
          <p:cNvPr id="18" name="椭圆 17"/>
          <p:cNvSpPr/>
          <p:nvPr/>
        </p:nvSpPr>
        <p:spPr>
          <a:xfrm>
            <a:off x="3182758" y="1623670"/>
            <a:ext cx="571504" cy="571504"/>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Y</a:t>
            </a:r>
            <a:endParaRPr lang="zh-CN" altLang="en-US" sz="3200" dirty="0"/>
          </a:p>
        </p:txBody>
      </p:sp>
      <p:sp>
        <p:nvSpPr>
          <p:cNvPr id="19" name="圆角矩形 18"/>
          <p:cNvSpPr/>
          <p:nvPr/>
        </p:nvSpPr>
        <p:spPr>
          <a:xfrm>
            <a:off x="3897138" y="4052562"/>
            <a:ext cx="1357322" cy="50006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Go on</a:t>
            </a:r>
            <a:endParaRPr lang="zh-CN" altLang="en-US" sz="3200" dirty="0"/>
          </a:p>
        </p:txBody>
      </p:sp>
    </p:spTree>
  </p:cSld>
  <p:clrMapOvr>
    <a:masterClrMapping/>
  </p:clrMapOvr>
  <p:transition spd="slow">
    <p:randomBa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26567837"/>
              </p:ext>
            </p:extLst>
          </p:nvPr>
        </p:nvGraphicFramePr>
        <p:xfrm>
          <a:off x="1000100" y="157161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000068" y="6000768"/>
            <a:ext cx="8143932" cy="523220"/>
          </a:xfrm>
          <a:prstGeom prst="rect">
            <a:avLst/>
          </a:prstGeom>
        </p:spPr>
        <p:txBody>
          <a:bodyPr wrap="square">
            <a:spAutoFit/>
          </a:bodyPr>
          <a:lstStyle/>
          <a:p>
            <a:r>
              <a:rPr lang="en-US" altLang="zh-CN" sz="28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Let’s learn how to implement it !</a:t>
            </a:r>
          </a:p>
        </p:txBody>
      </p:sp>
      <p:sp>
        <p:nvSpPr>
          <p:cNvPr id="4" name="爆炸形 1 3"/>
          <p:cNvSpPr/>
          <p:nvPr/>
        </p:nvSpPr>
        <p:spPr>
          <a:xfrm>
            <a:off x="5857884" y="214290"/>
            <a:ext cx="3286116" cy="1428760"/>
          </a:xfrm>
          <a:prstGeom prst="irregularSeal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200" dirty="0" smtClean="0">
                <a:solidFill>
                  <a:srgbClr val="FF0000"/>
                </a:solidFill>
              </a:rPr>
              <a:t>Summary</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ath.png"/>
          <p:cNvPicPr>
            <a:picLocks noChangeAspect="1"/>
          </p:cNvPicPr>
          <p:nvPr/>
        </p:nvPicPr>
        <p:blipFill>
          <a:blip r:embed="rId2"/>
          <a:stretch>
            <a:fillRect/>
          </a:stretch>
        </p:blipFill>
        <p:spPr>
          <a:xfrm>
            <a:off x="0" y="0"/>
            <a:ext cx="9144000" cy="6858000"/>
          </a:xfrm>
          <a:prstGeom prst="rect">
            <a:avLst/>
          </a:prstGeom>
        </p:spPr>
      </p:pic>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34594791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64416" cy="6060167"/>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909310"/>
          </a:xfrm>
          <a:prstGeom prst="rect">
            <a:avLst/>
          </a:prstGeom>
        </p:spPr>
        <p:txBody>
          <a:bodyPr wrap="square">
            <a:spAutoFit/>
          </a:bodyPr>
          <a:lstStyle/>
          <a:p>
            <a:r>
              <a:rPr lang="en-US" altLang="zh-CN" b="1" dirty="0" smtClean="0">
                <a:solidFill>
                  <a:srgbClr val="000000"/>
                </a:solidFill>
                <a:latin typeface="Courier New"/>
              </a:rPr>
              <a:t>Close </a:t>
            </a:r>
            <a:r>
              <a:rPr lang="en-US" altLang="zh-CN" b="1" dirty="0" err="1" smtClean="0">
                <a:solidFill>
                  <a:srgbClr val="A020F0"/>
                </a:solidFill>
                <a:latin typeface="Courier New"/>
              </a:rPr>
              <a:t>all</a:t>
            </a:r>
            <a:r>
              <a:rPr lang="en-US" altLang="zh-CN" b="1" dirty="0" err="1" smtClean="0">
                <a:solidFill>
                  <a:srgbClr val="000000"/>
                </a:solidFill>
                <a:latin typeface="Courier New"/>
              </a:rPr>
              <a:t>;clear</a:t>
            </a:r>
            <a:r>
              <a:rPr lang="en-US" altLang="zh-CN" b="1" dirty="0" smtClean="0">
                <a:solidFill>
                  <a:srgbClr val="000000"/>
                </a:solidFill>
                <a:latin typeface="Courier New"/>
              </a:rPr>
              <a:t> </a:t>
            </a:r>
            <a:r>
              <a:rPr lang="en-US" altLang="zh-CN" b="1" dirty="0" err="1" smtClean="0">
                <a:solidFill>
                  <a:srgbClr val="A020F0"/>
                </a:solidFill>
                <a:latin typeface="Courier New"/>
              </a:rPr>
              <a:t>all</a:t>
            </a:r>
            <a:r>
              <a:rPr lang="en-US" altLang="zh-CN" b="1" dirty="0" err="1" smtClean="0">
                <a:solidFill>
                  <a:srgbClr val="000000"/>
                </a:solidFill>
                <a:latin typeface="Courier New"/>
              </a:rPr>
              <a:t>;clc</a:t>
            </a:r>
            <a:r>
              <a:rPr lang="en-US" altLang="zh-CN" b="1" dirty="0" smtClean="0">
                <a:solidFill>
                  <a:srgbClr val="000000"/>
                </a:solidFill>
                <a:latin typeface="Courier New"/>
              </a:rPr>
              <a:t>;</a:t>
            </a:r>
            <a:endParaRPr lang="en-US" altLang="zh-CN" b="1" dirty="0" smtClean="0">
              <a:solidFill>
                <a:srgbClr val="A020F0"/>
              </a:solidFill>
              <a:latin typeface="Courier New"/>
            </a:endParaRPr>
          </a:p>
          <a:p>
            <a:r>
              <a:rPr lang="en-US" altLang="zh-CN" b="1" dirty="0" smtClean="0">
                <a:solidFill>
                  <a:srgbClr val="000000"/>
                </a:solidFill>
                <a:latin typeface="Courier New"/>
              </a:rPr>
              <a:t>Path(path, </a:t>
            </a:r>
            <a:r>
              <a:rPr lang="en-US" altLang="zh-CN" b="1" dirty="0" err="1" smtClean="0">
                <a:solidFill>
                  <a:srgbClr val="000000"/>
                </a:solidFill>
                <a:latin typeface="Courier New"/>
              </a:rPr>
              <a:t>genpath</a:t>
            </a:r>
            <a:r>
              <a:rPr lang="en-US" altLang="zh-CN" b="1" dirty="0" smtClean="0">
                <a:solidFill>
                  <a:srgbClr val="000000"/>
                </a:solidFill>
                <a:latin typeface="Courier New"/>
              </a:rPr>
              <a:t>(</a:t>
            </a:r>
            <a:r>
              <a:rPr lang="en-US" altLang="zh-CN" b="1" dirty="0" smtClean="0">
                <a:solidFill>
                  <a:srgbClr val="A020F0"/>
                </a:solidFill>
                <a:latin typeface="Courier New"/>
              </a:rPr>
              <a:t>‘..\..\</a:t>
            </a:r>
            <a:r>
              <a:rPr lang="en-US" altLang="zh-CN" b="1" dirty="0" err="1" smtClean="0">
                <a:solidFill>
                  <a:srgbClr val="A020F0"/>
                </a:solidFill>
                <a:latin typeface="Courier New"/>
              </a:rPr>
              <a:t>robotcourse</a:t>
            </a:r>
            <a:r>
              <a:rPr lang="en-US" altLang="zh-CN" b="1" dirty="0" smtClean="0">
                <a:solidFill>
                  <a:srgbClr val="000000"/>
                </a:solidFill>
                <a:latin typeface="Courier New"/>
              </a:rPr>
              <a:t>));</a:t>
            </a:r>
          </a:p>
          <a:p>
            <a:r>
              <a:rPr lang="en-US" altLang="zh-CN" b="1" dirty="0" smtClean="0">
                <a:solidFill>
                  <a:srgbClr val="000000"/>
                </a:solidFill>
                <a:latin typeface="Courier New"/>
              </a:rPr>
              <a:t>load </a:t>
            </a:r>
            <a:r>
              <a:rPr lang="en-US" altLang="zh-CN" b="1" dirty="0" smtClean="0">
                <a:solidFill>
                  <a:srgbClr val="A020F0"/>
                </a:solidFill>
                <a:latin typeface="Courier New"/>
              </a:rPr>
              <a:t>'../data/tim.mat'</a:t>
            </a:r>
          </a:p>
          <a:p>
            <a:r>
              <a:rPr lang="en-US" altLang="zh-CN" b="1" dirty="0" smtClean="0">
                <a:solidFill>
                  <a:srgbClr val="000000"/>
                </a:solidFill>
                <a:latin typeface="Courier New"/>
              </a:rPr>
              <a:t>clear </a:t>
            </a:r>
            <a:r>
              <a:rPr lang="en-US" altLang="zh-CN" b="1" dirty="0" smtClean="0">
                <a:solidFill>
                  <a:srgbClr val="A020F0"/>
                </a:solidFill>
                <a:latin typeface="Courier New"/>
              </a:rPr>
              <a:t>lm</a:t>
            </a:r>
            <a:r>
              <a:rPr lang="en-US" altLang="zh-CN" b="1" dirty="0" smtClean="0">
                <a:solidFill>
                  <a:srgbClr val="000000"/>
                </a:solidFill>
                <a:latin typeface="Courier New"/>
              </a:rPr>
              <a:t>;</a:t>
            </a:r>
          </a:p>
          <a:p>
            <a:r>
              <a:rPr lang="en-US" altLang="zh-CN" b="1" dirty="0" smtClean="0">
                <a:solidFill>
                  <a:srgbClr val="000000"/>
                </a:solidFill>
                <a:latin typeface="Courier New"/>
              </a:rPr>
              <a:t>steering=0;velocity=4.0;wheelbase=8;dt=0.05;iWp=1;iPos=1;</a:t>
            </a:r>
            <a:endParaRPr lang="en-US" altLang="zh-CN" b="1" dirty="0">
              <a:solidFill>
                <a:srgbClr val="000000"/>
              </a:solidFill>
              <a:latin typeface="Courier New"/>
            </a:endParaRPr>
          </a:p>
          <a:p>
            <a:r>
              <a:rPr lang="en-US" altLang="zh-CN" b="1" dirty="0" smtClean="0">
                <a:solidFill>
                  <a:srgbClr val="000000"/>
                </a:solidFill>
                <a:latin typeface="Courier New"/>
              </a:rPr>
              <a:t>rob </a:t>
            </a:r>
            <a:r>
              <a:rPr lang="en-US" altLang="zh-CN" b="1" dirty="0">
                <a:solidFill>
                  <a:srgbClr val="000000"/>
                </a:solidFill>
                <a:latin typeface="Courier New"/>
              </a:rPr>
              <a:t>= [0 </a:t>
            </a:r>
            <a:r>
              <a:rPr lang="en-US" altLang="zh-CN" b="1" dirty="0" smtClean="0">
                <a:solidFill>
                  <a:srgbClr val="000000"/>
                </a:solidFill>
                <a:latin typeface="Courier New"/>
              </a:rPr>
              <a:t>-wheelbase -wheelbase; </a:t>
            </a:r>
            <a:r>
              <a:rPr lang="en-US" altLang="zh-CN" b="1" dirty="0">
                <a:solidFill>
                  <a:srgbClr val="000000"/>
                </a:solidFill>
                <a:latin typeface="Courier New"/>
              </a:rPr>
              <a:t>0 </a:t>
            </a:r>
            <a:r>
              <a:rPr lang="en-US" altLang="zh-CN" b="1" dirty="0" smtClean="0">
                <a:solidFill>
                  <a:srgbClr val="000000"/>
                </a:solidFill>
                <a:latin typeface="Courier New"/>
              </a:rPr>
              <a:t>-4 </a:t>
            </a:r>
            <a:r>
              <a:rPr lang="en-US" altLang="zh-CN" b="1" dirty="0">
                <a:solidFill>
                  <a:srgbClr val="000000"/>
                </a:solidFill>
                <a:latin typeface="Courier New"/>
              </a:rPr>
              <a:t>4</a:t>
            </a:r>
            <a:r>
              <a:rPr lang="en-US" altLang="zh-CN" b="1" dirty="0" smtClean="0">
                <a:solidFill>
                  <a:srgbClr val="000000"/>
                </a:solidFill>
                <a:latin typeface="Courier New"/>
              </a:rPr>
              <a:t>] ;</a:t>
            </a:r>
            <a:endParaRPr lang="en-US" altLang="zh-CN" b="1" dirty="0" smtClean="0">
              <a:solidFill>
                <a:srgbClr val="228B22"/>
              </a:solidFill>
              <a:latin typeface="Courier New"/>
            </a:endParaRPr>
          </a:p>
          <a:p>
            <a:r>
              <a:rPr lang="en-US" altLang="zh-CN" b="1" dirty="0" smtClean="0">
                <a:solidFill>
                  <a:srgbClr val="228B22"/>
                </a:solidFill>
                <a:latin typeface="Courier New"/>
              </a:rPr>
              <a:t>%% </a:t>
            </a:r>
            <a:r>
              <a:rPr lang="en-US" altLang="zh-CN" b="1" dirty="0">
                <a:solidFill>
                  <a:srgbClr val="228B22"/>
                </a:solidFill>
                <a:latin typeface="Courier New"/>
              </a:rPr>
              <a:t>Initialize figure</a:t>
            </a:r>
          </a:p>
          <a:p>
            <a:r>
              <a:rPr lang="en-US" altLang="zh-CN" b="1" dirty="0" err="1">
                <a:solidFill>
                  <a:srgbClr val="000000"/>
                </a:solidFill>
                <a:latin typeface="Courier New"/>
              </a:rPr>
              <a:t>figPos</a:t>
            </a:r>
            <a:r>
              <a:rPr lang="en-US" altLang="zh-CN" b="1" dirty="0">
                <a:solidFill>
                  <a:srgbClr val="000000"/>
                </a:solidFill>
                <a:latin typeface="Courier New"/>
              </a:rPr>
              <a:t> = get(0, </a:t>
            </a:r>
            <a:r>
              <a:rPr lang="en-US" altLang="zh-CN" b="1" dirty="0">
                <a:solidFill>
                  <a:srgbClr val="A020F0"/>
                </a:solidFill>
                <a:latin typeface="Courier New"/>
              </a:rPr>
              <a:t>'</a:t>
            </a:r>
            <a:r>
              <a:rPr lang="en-US" altLang="zh-CN" b="1" dirty="0" err="1">
                <a:solidFill>
                  <a:srgbClr val="A020F0"/>
                </a:solidFill>
                <a:latin typeface="Courier New"/>
              </a:rPr>
              <a:t>ScreenSize</a:t>
            </a:r>
            <a:r>
              <a:rPr lang="en-US" altLang="zh-CN" b="1" dirty="0">
                <a:solidFill>
                  <a:srgbClr val="A020F0"/>
                </a:solidFill>
                <a:latin typeface="Courier New"/>
              </a:rPr>
              <a:t>'</a:t>
            </a:r>
            <a:r>
              <a:rPr lang="en-US" altLang="zh-CN" b="1" dirty="0">
                <a:solidFill>
                  <a:srgbClr val="000000"/>
                </a:solidFill>
                <a:latin typeface="Courier New"/>
              </a:rPr>
              <a:t>); </a:t>
            </a:r>
            <a:endParaRPr lang="en-US" altLang="zh-CN" b="1" dirty="0">
              <a:solidFill>
                <a:srgbClr val="228B22"/>
              </a:solidFill>
              <a:latin typeface="Courier New"/>
            </a:endParaRPr>
          </a:p>
          <a:p>
            <a:r>
              <a:rPr lang="en-US" altLang="zh-CN" b="1" dirty="0" err="1">
                <a:solidFill>
                  <a:srgbClr val="000000"/>
                </a:solidFill>
                <a:latin typeface="Courier New"/>
              </a:rPr>
              <a:t>figPos</a:t>
            </a:r>
            <a:r>
              <a:rPr lang="en-US" altLang="zh-CN" b="1" dirty="0">
                <a:solidFill>
                  <a:srgbClr val="000000"/>
                </a:solidFill>
                <a:latin typeface="Courier New"/>
              </a:rPr>
              <a:t>(3) = </a:t>
            </a:r>
            <a:r>
              <a:rPr lang="en-US" altLang="zh-CN" b="1" dirty="0" err="1">
                <a:solidFill>
                  <a:srgbClr val="000000"/>
                </a:solidFill>
                <a:latin typeface="Courier New"/>
              </a:rPr>
              <a:t>figPos</a:t>
            </a:r>
            <a:r>
              <a:rPr lang="en-US" altLang="zh-CN" b="1" dirty="0">
                <a:solidFill>
                  <a:srgbClr val="000000"/>
                </a:solidFill>
                <a:latin typeface="Courier New"/>
              </a:rPr>
              <a:t>(3) - 100;</a:t>
            </a:r>
          </a:p>
          <a:p>
            <a:r>
              <a:rPr lang="en-US" altLang="zh-CN" b="1" dirty="0">
                <a:solidFill>
                  <a:srgbClr val="000000"/>
                </a:solidFill>
                <a:latin typeface="Courier New"/>
              </a:rPr>
              <a:t>figure(</a:t>
            </a:r>
            <a:r>
              <a:rPr lang="en-US" altLang="zh-CN" b="1" dirty="0">
                <a:solidFill>
                  <a:srgbClr val="A020F0"/>
                </a:solidFill>
                <a:latin typeface="Courier New"/>
              </a:rPr>
              <a:t>'name'</a:t>
            </a:r>
            <a:r>
              <a:rPr lang="en-US" altLang="zh-CN" b="1" dirty="0">
                <a:solidFill>
                  <a:srgbClr val="000000"/>
                </a:solidFill>
                <a:latin typeface="Courier New"/>
              </a:rPr>
              <a:t>, </a:t>
            </a:r>
            <a:r>
              <a:rPr lang="en-US" altLang="zh-CN" b="1" dirty="0">
                <a:solidFill>
                  <a:srgbClr val="A020F0"/>
                </a:solidFill>
                <a:latin typeface="Courier New"/>
              </a:rPr>
              <a:t>'Motion animation'</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'position'</a:t>
            </a:r>
            <a:r>
              <a:rPr lang="en-US" altLang="zh-CN" b="1" dirty="0">
                <a:solidFill>
                  <a:srgbClr val="000000"/>
                </a:solidFill>
                <a:latin typeface="Courier New"/>
              </a:rPr>
              <a:t>, </a:t>
            </a:r>
            <a:r>
              <a:rPr lang="en-US" altLang="zh-CN" b="1" dirty="0" err="1">
                <a:solidFill>
                  <a:srgbClr val="000000"/>
                </a:solidFill>
                <a:latin typeface="Courier New"/>
              </a:rPr>
              <a:t>figPos</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'color'</a:t>
            </a:r>
            <a:r>
              <a:rPr lang="en-US" altLang="zh-CN" b="1" dirty="0">
                <a:solidFill>
                  <a:srgbClr val="000000"/>
                </a:solidFill>
                <a:latin typeface="Courier New"/>
              </a:rPr>
              <a:t>, </a:t>
            </a:r>
            <a:r>
              <a:rPr lang="en-US" altLang="zh-CN" b="1" dirty="0">
                <a:solidFill>
                  <a:srgbClr val="A020F0"/>
                </a:solidFill>
                <a:latin typeface="Courier New"/>
              </a:rPr>
              <a:t>'w'</a:t>
            </a:r>
            <a:r>
              <a:rPr lang="en-US" altLang="zh-CN" b="1" dirty="0">
                <a:solidFill>
                  <a:srgbClr val="000000"/>
                </a:solidFill>
                <a:latin typeface="Courier New"/>
              </a:rPr>
              <a:t>, </a:t>
            </a:r>
            <a:r>
              <a:rPr lang="en-US" altLang="zh-CN" b="1" dirty="0">
                <a:solidFill>
                  <a:srgbClr val="A020F0"/>
                </a:solidFill>
                <a:latin typeface="Courier New"/>
              </a:rPr>
              <a:t>'Menu'</a:t>
            </a:r>
            <a:r>
              <a:rPr lang="en-US" altLang="zh-CN" b="1" dirty="0">
                <a:solidFill>
                  <a:srgbClr val="000000"/>
                </a:solidFill>
                <a:latin typeface="Courier New"/>
              </a:rPr>
              <a:t>, </a:t>
            </a:r>
            <a:r>
              <a:rPr lang="en-US" altLang="zh-CN" b="1" dirty="0">
                <a:solidFill>
                  <a:srgbClr val="A020F0"/>
                </a:solidFill>
                <a:latin typeface="Courier New"/>
              </a:rPr>
              <a:t>'none'</a:t>
            </a:r>
            <a:r>
              <a:rPr lang="en-US" altLang="zh-CN" b="1" dirty="0">
                <a:solidFill>
                  <a:srgbClr val="000000"/>
                </a:solidFill>
                <a:latin typeface="Courier New"/>
              </a:rPr>
              <a:t>);</a:t>
            </a:r>
          </a:p>
          <a:p>
            <a:r>
              <a:rPr lang="en-US" altLang="zh-CN" b="1" dirty="0">
                <a:solidFill>
                  <a:srgbClr val="000000"/>
                </a:solidFill>
                <a:latin typeface="Courier New"/>
              </a:rPr>
              <a:t>hold </a:t>
            </a:r>
            <a:r>
              <a:rPr lang="en-US" altLang="zh-CN" b="1" dirty="0" smtClean="0">
                <a:solidFill>
                  <a:srgbClr val="A020F0"/>
                </a:solidFill>
                <a:latin typeface="Courier New"/>
              </a:rPr>
              <a:t>on</a:t>
            </a:r>
            <a:r>
              <a:rPr lang="en-US" altLang="zh-CN" b="1" dirty="0" smtClean="0">
                <a:solidFill>
                  <a:srgbClr val="000000"/>
                </a:solidFill>
                <a:latin typeface="Courier New"/>
              </a:rPr>
              <a:t>; box </a:t>
            </a:r>
            <a:r>
              <a:rPr lang="en-US" altLang="zh-CN" b="1" dirty="0">
                <a:solidFill>
                  <a:srgbClr val="A020F0"/>
                </a:solidFill>
                <a:latin typeface="Courier New"/>
              </a:rPr>
              <a:t>on</a:t>
            </a:r>
            <a:r>
              <a:rPr lang="en-US" altLang="zh-CN" b="1" dirty="0">
                <a:solidFill>
                  <a:srgbClr val="000000"/>
                </a:solidFill>
                <a:latin typeface="Courier New"/>
              </a:rPr>
              <a:t>;</a:t>
            </a:r>
          </a:p>
          <a:p>
            <a:r>
              <a:rPr lang="en-US" altLang="zh-CN" b="1" dirty="0">
                <a:solidFill>
                  <a:srgbClr val="000000"/>
                </a:solidFill>
                <a:latin typeface="Courier New"/>
              </a:rPr>
              <a:t>grid </a:t>
            </a:r>
            <a:r>
              <a:rPr lang="en-US" altLang="zh-CN" b="1" dirty="0">
                <a:solidFill>
                  <a:srgbClr val="A020F0"/>
                </a:solidFill>
                <a:latin typeface="Courier New"/>
              </a:rPr>
              <a:t>minor</a:t>
            </a:r>
            <a:r>
              <a:rPr lang="en-US" altLang="zh-CN" b="1" dirty="0">
                <a:solidFill>
                  <a:srgbClr val="000000"/>
                </a:solidFill>
                <a:latin typeface="Courier New"/>
              </a:rPr>
              <a:t>;</a:t>
            </a:r>
          </a:p>
          <a:p>
            <a:r>
              <a:rPr lang="en-US" altLang="zh-CN" b="1" dirty="0" err="1">
                <a:solidFill>
                  <a:srgbClr val="000000"/>
                </a:solidFill>
                <a:latin typeface="Courier New"/>
              </a:rPr>
              <a:t>robPlot</a:t>
            </a:r>
            <a:r>
              <a:rPr lang="en-US" altLang="zh-CN" b="1" dirty="0">
                <a:solidFill>
                  <a:srgbClr val="000000"/>
                </a:solidFill>
                <a:latin typeface="Courier New"/>
              </a:rPr>
              <a:t>  = patch(0, 0, </a:t>
            </a:r>
            <a:r>
              <a:rPr lang="en-US" altLang="zh-CN" b="1" dirty="0">
                <a:solidFill>
                  <a:srgbClr val="A020F0"/>
                </a:solidFill>
                <a:latin typeface="Courier New"/>
              </a:rPr>
              <a:t>'b'</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A020F0"/>
                </a:solidFill>
                <a:latin typeface="Courier New"/>
              </a:rPr>
              <a:t>'normal'</a:t>
            </a:r>
            <a:r>
              <a:rPr lang="en-US" altLang="zh-CN" b="1" dirty="0">
                <a:solidFill>
                  <a:srgbClr val="000000"/>
                </a:solidFill>
                <a:latin typeface="Courier New"/>
              </a:rPr>
              <a:t>);</a:t>
            </a:r>
          </a:p>
          <a:p>
            <a:r>
              <a:rPr lang="en-US" altLang="zh-CN" b="1" dirty="0" err="1">
                <a:solidFill>
                  <a:srgbClr val="000000"/>
                </a:solidFill>
                <a:latin typeface="Courier New"/>
              </a:rPr>
              <a:t>pathPlot</a:t>
            </a:r>
            <a:r>
              <a:rPr lang="en-US" altLang="zh-CN" b="1" dirty="0">
                <a:solidFill>
                  <a:srgbClr val="000000"/>
                </a:solidFill>
                <a:latin typeface="Courier New"/>
              </a:rPr>
              <a:t> = plot (0, 0, </a:t>
            </a:r>
            <a:r>
              <a:rPr lang="en-US" altLang="zh-CN" b="1" dirty="0">
                <a:solidFill>
                  <a:srgbClr val="A020F0"/>
                </a:solidFill>
                <a:latin typeface="Courier New"/>
              </a:rPr>
              <a:t>'r-'</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linewidth</a:t>
            </a:r>
            <a:r>
              <a:rPr lang="en-US" altLang="zh-CN" b="1" dirty="0">
                <a:solidFill>
                  <a:srgbClr val="A020F0"/>
                </a:solidFill>
                <a:latin typeface="Courier New"/>
              </a:rPr>
              <a:t>'</a:t>
            </a:r>
            <a:r>
              <a:rPr lang="en-US" altLang="zh-CN" b="1" dirty="0">
                <a:solidFill>
                  <a:srgbClr val="000000"/>
                </a:solidFill>
                <a:latin typeface="Courier New"/>
              </a:rPr>
              <a:t>, 5,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a:t>
            </a:r>
            <a:r>
              <a:rPr lang="en-US" altLang="zh-CN" b="1" dirty="0">
                <a:solidFill>
                  <a:srgbClr val="A020F0"/>
                </a:solidFill>
                <a:latin typeface="Courier New"/>
              </a:rPr>
              <a:t>'background'</a:t>
            </a:r>
            <a:r>
              <a:rPr lang="en-US" altLang="zh-CN" b="1" dirty="0">
                <a:solidFill>
                  <a:srgbClr val="000000"/>
                </a:solidFill>
                <a:latin typeface="Courier New"/>
              </a:rPr>
              <a:t>);</a:t>
            </a:r>
          </a:p>
          <a:p>
            <a:r>
              <a:rPr lang="en-US" altLang="zh-CN" b="1" dirty="0" err="1">
                <a:solidFill>
                  <a:srgbClr val="000000"/>
                </a:solidFill>
                <a:latin typeface="Courier New"/>
              </a:rPr>
              <a:t>xlabel</a:t>
            </a:r>
            <a:r>
              <a:rPr lang="en-US" altLang="zh-CN" b="1" dirty="0">
                <a:solidFill>
                  <a:srgbClr val="000000"/>
                </a:solidFill>
                <a:latin typeface="Courier New"/>
              </a:rPr>
              <a:t>(</a:t>
            </a:r>
            <a:r>
              <a:rPr lang="en-US" altLang="zh-CN" b="1" dirty="0">
                <a:solidFill>
                  <a:srgbClr val="A020F0"/>
                </a:solidFill>
                <a:latin typeface="Courier New"/>
              </a:rPr>
              <a:t>'X(m)'</a:t>
            </a:r>
            <a:r>
              <a:rPr lang="en-US" altLang="zh-CN" b="1" dirty="0">
                <a:solidFill>
                  <a:srgbClr val="000000"/>
                </a:solidFill>
                <a:latin typeface="Courier New"/>
              </a:rPr>
              <a:t>);</a:t>
            </a:r>
          </a:p>
          <a:p>
            <a:r>
              <a:rPr lang="en-US" altLang="zh-CN" b="1" dirty="0" err="1">
                <a:solidFill>
                  <a:srgbClr val="000000"/>
                </a:solidFill>
                <a:latin typeface="Courier New"/>
              </a:rPr>
              <a:t>ylabel</a:t>
            </a:r>
            <a:r>
              <a:rPr lang="en-US" altLang="zh-CN" b="1" dirty="0">
                <a:solidFill>
                  <a:srgbClr val="000000"/>
                </a:solidFill>
                <a:latin typeface="Courier New"/>
              </a:rPr>
              <a:t>(</a:t>
            </a:r>
            <a:r>
              <a:rPr lang="en-US" altLang="zh-CN" b="1" dirty="0">
                <a:solidFill>
                  <a:srgbClr val="A020F0"/>
                </a:solidFill>
                <a:latin typeface="Courier New"/>
              </a:rPr>
              <a:t>'Y(m)'</a:t>
            </a:r>
            <a:r>
              <a:rPr lang="en-US" altLang="zh-CN" b="1" dirty="0">
                <a:solidFill>
                  <a:srgbClr val="000000"/>
                </a:solidFill>
                <a:latin typeface="Courier New"/>
              </a:rPr>
              <a:t>);</a:t>
            </a:r>
          </a:p>
          <a:p>
            <a:r>
              <a:rPr lang="en-US" altLang="zh-CN" b="1" dirty="0">
                <a:solidFill>
                  <a:srgbClr val="000000"/>
                </a:solidFill>
                <a:latin typeface="Courier New"/>
              </a:rPr>
              <a:t>axis </a:t>
            </a:r>
            <a:r>
              <a:rPr lang="en-US" altLang="zh-CN" b="1" dirty="0">
                <a:solidFill>
                  <a:srgbClr val="A020F0"/>
                </a:solidFill>
                <a:latin typeface="Courier New"/>
              </a:rPr>
              <a:t>equal</a:t>
            </a:r>
            <a:r>
              <a:rPr lang="en-US" altLang="zh-CN" b="1" dirty="0">
                <a:solidFill>
                  <a:srgbClr val="000000"/>
                </a:solidFill>
                <a:latin typeface="Courier New"/>
              </a:rPr>
              <a:t>;</a:t>
            </a:r>
          </a:p>
          <a:p>
            <a:r>
              <a:rPr lang="pt-BR" altLang="zh-CN" b="1" dirty="0">
                <a:solidFill>
                  <a:srgbClr val="000000"/>
                </a:solidFill>
                <a:latin typeface="Courier New"/>
              </a:rPr>
              <a:t>axis</a:t>
            </a:r>
            <a:r>
              <a:rPr lang="pt-BR" altLang="zh-CN" b="1" dirty="0" smtClean="0">
                <a:solidFill>
                  <a:srgbClr val="000000"/>
                </a:solidFill>
                <a:latin typeface="Courier New"/>
              </a:rPr>
              <a:t>([-110 100  -110 100]);</a:t>
            </a:r>
            <a:endParaRPr lang="pt-BR" altLang="zh-CN" b="1" dirty="0">
              <a:solidFill>
                <a:srgbClr val="000000"/>
              </a:solidFill>
              <a:latin typeface="Courier New"/>
            </a:endParaRPr>
          </a:p>
        </p:txBody>
      </p:sp>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116408654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4282" y="285728"/>
            <a:ext cx="8535854" cy="6203043"/>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357158" y="785794"/>
            <a:ext cx="9144000" cy="5632311"/>
          </a:xfrm>
          <a:prstGeom prst="rect">
            <a:avLst/>
          </a:prstGeom>
        </p:spPr>
        <p:txBody>
          <a:bodyPr wrap="square">
            <a:spAutoFit/>
          </a:bodyPr>
          <a:lstStyle/>
          <a:p>
            <a:r>
              <a:rPr lang="en-US" altLang="zh-CN" b="1" dirty="0" smtClean="0">
                <a:solidFill>
                  <a:srgbClr val="000000"/>
                </a:solidFill>
                <a:latin typeface="Courier New"/>
              </a:rPr>
              <a:t>pos  </a:t>
            </a:r>
            <a:r>
              <a:rPr lang="en-US" altLang="zh-CN" b="1" dirty="0">
                <a:solidFill>
                  <a:srgbClr val="000000"/>
                </a:solidFill>
                <a:latin typeface="Courier New"/>
              </a:rPr>
              <a:t>= zeros(3, 1);</a:t>
            </a:r>
          </a:p>
          <a:p>
            <a:r>
              <a:rPr lang="en-US" altLang="zh-CN" b="1" dirty="0">
                <a:solidFill>
                  <a:srgbClr val="000000"/>
                </a:solidFill>
                <a:latin typeface="Courier New"/>
              </a:rPr>
              <a:t>path = zeros(3, </a:t>
            </a:r>
            <a:r>
              <a:rPr lang="en-US" altLang="zh-CN" b="1" dirty="0" smtClean="0">
                <a:solidFill>
                  <a:srgbClr val="000000"/>
                </a:solidFill>
                <a:latin typeface="Courier New"/>
              </a:rPr>
              <a:t>3390);</a:t>
            </a:r>
          </a:p>
          <a:p>
            <a:r>
              <a:rPr lang="en-US" altLang="zh-CN" b="1" dirty="0" smtClean="0">
                <a:solidFill>
                  <a:srgbClr val="228B22"/>
                </a:solidFill>
                <a:latin typeface="Courier New"/>
              </a:rPr>
              <a:t>%% Main loop</a:t>
            </a:r>
            <a:endParaRPr lang="en-US" altLang="zh-CN" b="1" dirty="0">
              <a:solidFill>
                <a:srgbClr val="000000"/>
              </a:solidFill>
              <a:latin typeface="Courier New"/>
            </a:endParaRPr>
          </a:p>
          <a:p>
            <a:r>
              <a:rPr lang="en-US" altLang="zh-CN" b="1" dirty="0" smtClean="0">
                <a:solidFill>
                  <a:srgbClr val="0000FF"/>
                </a:solidFill>
                <a:latin typeface="Courier New"/>
              </a:rPr>
              <a:t>while</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 0</a:t>
            </a:r>
            <a:endParaRPr lang="en-US" altLang="zh-CN" b="1" dirty="0">
              <a:solidFill>
                <a:srgbClr val="000000"/>
              </a:solidFill>
              <a:latin typeface="Courier New"/>
            </a:endParaRPr>
          </a:p>
          <a:p>
            <a:r>
              <a:rPr lang="en-US" altLang="zh-CN" b="1" dirty="0">
                <a:solidFill>
                  <a:srgbClr val="000000"/>
                </a:solidFill>
                <a:latin typeface="Courier New"/>
              </a:rPr>
              <a:t>   </a:t>
            </a:r>
            <a:r>
              <a:rPr lang="en-US" altLang="zh-CN" b="1" dirty="0" smtClean="0">
                <a:solidFill>
                  <a:srgbClr val="000000"/>
                </a:solidFill>
                <a:latin typeface="Courier New"/>
              </a:rPr>
              <a:t>[</a:t>
            </a:r>
            <a:r>
              <a:rPr lang="en-US" altLang="zh-CN" b="1" dirty="0" err="1" smtClean="0">
                <a:solidFill>
                  <a:srgbClr val="000000"/>
                </a:solidFill>
                <a:latin typeface="Courier New"/>
              </a:rPr>
              <a:t>steering,iWp</a:t>
            </a:r>
            <a:r>
              <a:rPr lang="en-US" altLang="zh-CN" b="1" dirty="0" smtClean="0">
                <a:solidFill>
                  <a:srgbClr val="000000"/>
                </a:solidFill>
                <a:latin typeface="Courier New"/>
              </a:rPr>
              <a:t>]= </a:t>
            </a:r>
            <a:r>
              <a:rPr lang="en-US" altLang="zh-CN" b="1" dirty="0" err="1" smtClean="0">
                <a:solidFill>
                  <a:srgbClr val="000000"/>
                </a:solidFill>
                <a:latin typeface="Courier New"/>
              </a:rPr>
              <a:t>compSteer</a:t>
            </a:r>
            <a:r>
              <a:rPr lang="en-US" altLang="zh-CN" b="1" dirty="0" smtClean="0">
                <a:solidFill>
                  <a:srgbClr val="000000"/>
                </a:solidFill>
                <a:latin typeface="Courier New"/>
              </a:rPr>
              <a:t>(pos, </a:t>
            </a:r>
            <a:r>
              <a:rPr lang="en-US" altLang="zh-CN" b="1" dirty="0" err="1" smtClean="0">
                <a:solidFill>
                  <a:srgbClr val="000000"/>
                </a:solidFill>
                <a:latin typeface="Courier New"/>
              </a:rPr>
              <a:t>wp</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a:t>
            </a:r>
            <a:r>
              <a:rPr lang="en-US" altLang="zh-CN" b="1" dirty="0" err="1" smtClean="0">
                <a:solidFill>
                  <a:srgbClr val="000000"/>
                </a:solidFill>
                <a:latin typeface="Courier New"/>
              </a:rPr>
              <a:t>steering,dt</a:t>
            </a:r>
            <a:r>
              <a:rPr lang="en-US" altLang="zh-CN" b="1" dirty="0" smtClean="0">
                <a:solidFill>
                  <a:srgbClr val="000000"/>
                </a:solidFill>
                <a:latin typeface="Courier New"/>
              </a:rPr>
              <a:t>);</a:t>
            </a:r>
          </a:p>
          <a:p>
            <a:r>
              <a:rPr lang="en-US" altLang="zh-CN" b="1" dirty="0" smtClean="0">
                <a:solidFill>
                  <a:srgbClr val="000000"/>
                </a:solidFill>
                <a:latin typeface="Courier New"/>
              </a:rPr>
              <a:t>   pos(1) = pos(1) + velocity *</a:t>
            </a:r>
            <a:r>
              <a:rPr lang="en-US" altLang="zh-CN" b="1" dirty="0" err="1" smtClean="0">
                <a:solidFill>
                  <a:srgbClr val="000000"/>
                </a:solidFill>
                <a:latin typeface="Courier New"/>
              </a:rPr>
              <a:t>dt</a:t>
            </a:r>
            <a:r>
              <a:rPr lang="en-US" altLang="zh-CN" b="1" dirty="0" smtClean="0">
                <a:solidFill>
                  <a:srgbClr val="000000"/>
                </a:solidFill>
                <a:latin typeface="Courier New"/>
              </a:rPr>
              <a:t> *</a:t>
            </a:r>
            <a:r>
              <a:rPr lang="en-US" altLang="zh-CN" b="1" dirty="0" err="1" smtClean="0">
                <a:solidFill>
                  <a:srgbClr val="000000"/>
                </a:solidFill>
                <a:latin typeface="Courier New"/>
              </a:rPr>
              <a:t>cos</a:t>
            </a:r>
            <a:r>
              <a:rPr lang="en-US" altLang="zh-CN" b="1" dirty="0" smtClean="0">
                <a:solidFill>
                  <a:srgbClr val="000000"/>
                </a:solidFill>
                <a:latin typeface="Courier New"/>
              </a:rPr>
              <a:t>(steering +pos(3,:)); </a:t>
            </a:r>
          </a:p>
          <a:p>
            <a:r>
              <a:rPr lang="en-US" altLang="zh-CN" b="1" dirty="0" smtClean="0">
                <a:solidFill>
                  <a:srgbClr val="000000"/>
                </a:solidFill>
                <a:latin typeface="Courier New"/>
              </a:rPr>
              <a:t>   pos(2) = pos(2) + velocity *</a:t>
            </a:r>
            <a:r>
              <a:rPr lang="en-US" altLang="zh-CN" b="1" dirty="0" err="1" smtClean="0">
                <a:solidFill>
                  <a:srgbClr val="000000"/>
                </a:solidFill>
                <a:latin typeface="Courier New"/>
              </a:rPr>
              <a:t>dt</a:t>
            </a:r>
            <a:r>
              <a:rPr lang="en-US" altLang="zh-CN" b="1" dirty="0" smtClean="0">
                <a:solidFill>
                  <a:srgbClr val="000000"/>
                </a:solidFill>
                <a:latin typeface="Courier New"/>
              </a:rPr>
              <a:t> *</a:t>
            </a:r>
            <a:r>
              <a:rPr lang="en-US" altLang="zh-CN" b="1" dirty="0" err="1" smtClean="0">
                <a:solidFill>
                  <a:srgbClr val="000000"/>
                </a:solidFill>
                <a:latin typeface="Courier New"/>
              </a:rPr>
              <a:t>cos</a:t>
            </a:r>
            <a:r>
              <a:rPr lang="en-US" altLang="zh-CN" b="1" dirty="0" smtClean="0">
                <a:solidFill>
                  <a:srgbClr val="000000"/>
                </a:solidFill>
                <a:latin typeface="Courier New"/>
              </a:rPr>
              <a:t>(steering +pos(3,:)); </a:t>
            </a:r>
          </a:p>
          <a:p>
            <a:r>
              <a:rPr lang="en-US" altLang="zh-CN" b="1" dirty="0" smtClean="0">
                <a:solidFill>
                  <a:srgbClr val="000000"/>
                </a:solidFill>
                <a:latin typeface="Courier New"/>
              </a:rPr>
              <a:t>   pos(3) = pos(3) + velocity *</a:t>
            </a:r>
            <a:r>
              <a:rPr lang="en-US" altLang="zh-CN" b="1" dirty="0" err="1" smtClean="0">
                <a:solidFill>
                  <a:srgbClr val="000000"/>
                </a:solidFill>
                <a:latin typeface="Courier New"/>
              </a:rPr>
              <a:t>dt</a:t>
            </a:r>
            <a:r>
              <a:rPr lang="en-US" altLang="zh-CN" b="1" dirty="0" smtClean="0">
                <a:solidFill>
                  <a:srgbClr val="000000"/>
                </a:solidFill>
                <a:latin typeface="Courier New"/>
              </a:rPr>
              <a:t> *sin(steering)/wheelbase;</a:t>
            </a:r>
          </a:p>
          <a:p>
            <a:r>
              <a:rPr lang="en-US" altLang="zh-CN" b="1" dirty="0" smtClean="0">
                <a:solidFill>
                  <a:srgbClr val="000000"/>
                </a:solidFill>
                <a:latin typeface="Courier New"/>
              </a:rPr>
              <a:t>   pos(3) = </a:t>
            </a:r>
            <a:r>
              <a:rPr lang="en-US" altLang="zh-CN" b="1" dirty="0" err="1" smtClean="0">
                <a:solidFill>
                  <a:srgbClr val="000000"/>
                </a:solidFill>
                <a:latin typeface="Courier New"/>
              </a:rPr>
              <a:t>piTopi</a:t>
            </a:r>
            <a:r>
              <a:rPr lang="en-US" altLang="zh-CN" b="1" dirty="0" smtClean="0">
                <a:solidFill>
                  <a:srgbClr val="000000"/>
                </a:solidFill>
                <a:latin typeface="Courier New"/>
              </a:rPr>
              <a:t>(pos(3));</a:t>
            </a:r>
          </a:p>
          <a:p>
            <a:r>
              <a:rPr lang="en-US" altLang="zh-CN" b="1" dirty="0" smtClean="0">
                <a:solidFill>
                  <a:srgbClr val="000000"/>
                </a:solidFill>
                <a:latin typeface="Courier New"/>
              </a:rPr>
              <a:t>   </a:t>
            </a:r>
            <a:r>
              <a:rPr lang="en-US" altLang="zh-CN" b="1" dirty="0" err="1" smtClean="0">
                <a:solidFill>
                  <a:srgbClr val="000000"/>
                </a:solidFill>
                <a:latin typeface="Courier New"/>
              </a:rPr>
              <a:t>robPos</a:t>
            </a:r>
            <a:r>
              <a:rPr lang="en-US" altLang="zh-CN" b="1" dirty="0" smtClean="0">
                <a:solidFill>
                  <a:srgbClr val="000000"/>
                </a:solidFill>
                <a:latin typeface="Courier New"/>
              </a:rPr>
              <a:t> = compound(</a:t>
            </a:r>
            <a:r>
              <a:rPr lang="en-US" altLang="zh-CN" b="1" dirty="0" err="1" smtClean="0">
                <a:solidFill>
                  <a:srgbClr val="000000"/>
                </a:solidFill>
                <a:latin typeface="Courier New"/>
              </a:rPr>
              <a:t>pos,rob</a:t>
            </a:r>
            <a:r>
              <a:rPr lang="en-US" altLang="zh-CN" b="1" dirty="0" smtClean="0">
                <a:solidFill>
                  <a:srgbClr val="000000"/>
                </a:solidFill>
                <a:latin typeface="Courier New"/>
              </a:rPr>
              <a:t>);</a:t>
            </a:r>
          </a:p>
          <a:p>
            <a:r>
              <a:rPr lang="en-US" altLang="zh-CN" b="1" dirty="0" smtClean="0">
                <a:solidFill>
                  <a:srgbClr val="000000"/>
                </a:solidFill>
                <a:latin typeface="Courier New"/>
              </a:rPr>
              <a:t>   path(:, </a:t>
            </a:r>
            <a:r>
              <a:rPr lang="en-US" altLang="zh-CN" b="1" dirty="0" err="1" smtClean="0">
                <a:solidFill>
                  <a:srgbClr val="000000"/>
                </a:solidFill>
                <a:latin typeface="Courier New"/>
              </a:rPr>
              <a:t>iPos</a:t>
            </a:r>
            <a:r>
              <a:rPr lang="en-US" altLang="zh-CN" b="1" dirty="0" smtClean="0">
                <a:solidFill>
                  <a:srgbClr val="000000"/>
                </a:solidFill>
                <a:latin typeface="Courier New"/>
              </a:rPr>
              <a:t> + 1)= pos;</a:t>
            </a:r>
          </a:p>
          <a:p>
            <a:r>
              <a:rPr lang="en-US" altLang="zh-CN" b="1" dirty="0" smtClean="0">
                <a:solidFill>
                  <a:srgbClr val="000000"/>
                </a:solidFill>
                <a:latin typeface="Courier New"/>
              </a:rPr>
              <a:t>   </a:t>
            </a:r>
            <a:r>
              <a:rPr lang="en-US" altLang="zh-CN" b="1" dirty="0" err="1" smtClean="0">
                <a:solidFill>
                  <a:srgbClr val="000000"/>
                </a:solidFill>
                <a:latin typeface="Courier New"/>
              </a:rPr>
              <a:t>iPos</a:t>
            </a:r>
            <a:r>
              <a:rPr lang="en-US" altLang="zh-CN" b="1" dirty="0" smtClean="0">
                <a:solidFill>
                  <a:srgbClr val="000000"/>
                </a:solidFill>
                <a:latin typeface="Courier New"/>
              </a:rPr>
              <a:t> = </a:t>
            </a:r>
            <a:r>
              <a:rPr lang="en-US" altLang="zh-CN" b="1" dirty="0" err="1" smtClean="0">
                <a:solidFill>
                  <a:srgbClr val="000000"/>
                </a:solidFill>
                <a:latin typeface="Courier New"/>
              </a:rPr>
              <a:t>iPos</a:t>
            </a:r>
            <a:r>
              <a:rPr lang="en-US" altLang="zh-CN" b="1" dirty="0" smtClean="0">
                <a:solidFill>
                  <a:srgbClr val="000000"/>
                </a:solidFill>
                <a:latin typeface="Courier New"/>
              </a:rPr>
              <a:t> + 1;</a:t>
            </a:r>
          </a:p>
          <a:p>
            <a:r>
              <a:rPr lang="en-US" altLang="zh-CN" b="1" dirty="0" smtClean="0">
                <a:solidFill>
                  <a:srgbClr val="000000"/>
                </a:solidFill>
                <a:latin typeface="Courier New"/>
              </a:rPr>
              <a:t>   </a:t>
            </a:r>
            <a:r>
              <a:rPr lang="en-US" altLang="zh-CN" b="1" dirty="0" smtClean="0">
                <a:solidFill>
                  <a:srgbClr val="228B22"/>
                </a:solidFill>
                <a:latin typeface="Courier New"/>
              </a:rPr>
              <a:t>%%</a:t>
            </a:r>
            <a:endParaRPr lang="en-US" altLang="zh-CN" b="1" dirty="0">
              <a:solidFill>
                <a:srgbClr val="000000"/>
              </a:solidFill>
              <a:latin typeface="Courier New"/>
            </a:endParaRPr>
          </a:p>
          <a:p>
            <a:r>
              <a:rPr lang="en-US" altLang="zh-CN" b="1" dirty="0" smtClean="0">
                <a:solidFill>
                  <a:srgbClr val="000000"/>
                </a:solidFill>
                <a:latin typeface="Courier New"/>
              </a:rPr>
              <a:t>   set(</a:t>
            </a:r>
            <a:r>
              <a:rPr lang="en-US" altLang="zh-CN" b="1" dirty="0" err="1" smtClean="0">
                <a:solidFill>
                  <a:srgbClr val="000000"/>
                </a:solidFill>
                <a:latin typeface="Courier New"/>
              </a:rPr>
              <a:t>pathPlot,</a:t>
            </a:r>
            <a:r>
              <a:rPr lang="en-US" altLang="zh-CN" b="1" dirty="0" err="1" smtClean="0">
                <a:solidFill>
                  <a:srgbClr val="A020F0"/>
                </a:solidFill>
                <a:latin typeface="Courier New"/>
              </a:rPr>
              <a:t>'xdata</a:t>
            </a:r>
            <a:r>
              <a:rPr lang="en-US" altLang="zh-CN" b="1" dirty="0">
                <a:solidFill>
                  <a:srgbClr val="A020F0"/>
                </a:solidFill>
                <a:latin typeface="Courier New"/>
              </a:rPr>
              <a:t>'</a:t>
            </a:r>
            <a:r>
              <a:rPr lang="en-US" altLang="zh-CN" b="1" dirty="0">
                <a:solidFill>
                  <a:srgbClr val="000000"/>
                </a:solidFill>
                <a:latin typeface="Courier New"/>
              </a:rPr>
              <a:t>, path(1, </a:t>
            </a:r>
            <a:r>
              <a:rPr lang="en-US" altLang="zh-CN" b="1" dirty="0" smtClean="0">
                <a:solidFill>
                  <a:srgbClr val="000000"/>
                </a:solidFill>
                <a:latin typeface="Courier New"/>
              </a:rPr>
              <a:t>1:iPos),</a:t>
            </a:r>
            <a:r>
              <a:rPr lang="en-US" altLang="zh-CN" b="1" dirty="0" smtClean="0">
                <a:solidFill>
                  <a:srgbClr val="A020F0"/>
                </a:solidFill>
                <a:latin typeface="Courier New"/>
              </a:rPr>
              <a:t>'</a:t>
            </a:r>
            <a:r>
              <a:rPr lang="en-US" altLang="zh-CN" b="1" dirty="0" err="1" smtClean="0">
                <a:solidFill>
                  <a:srgbClr val="A020F0"/>
                </a:solidFill>
                <a:latin typeface="Courier New"/>
              </a:rPr>
              <a:t>ydata</a:t>
            </a:r>
            <a:r>
              <a:rPr lang="en-US" altLang="zh-CN" b="1" dirty="0" smtClean="0">
                <a:solidFill>
                  <a:srgbClr val="A020F0"/>
                </a:solidFill>
                <a:latin typeface="Courier New"/>
              </a:rPr>
              <a:t>'</a:t>
            </a:r>
            <a:r>
              <a:rPr lang="en-US" altLang="zh-CN" b="1" dirty="0" smtClean="0">
                <a:solidFill>
                  <a:srgbClr val="000000"/>
                </a:solidFill>
                <a:latin typeface="Courier New"/>
              </a:rPr>
              <a:t>,</a:t>
            </a:r>
          </a:p>
          <a:p>
            <a:r>
              <a:rPr lang="en-US" altLang="zh-CN" b="1" dirty="0" smtClean="0">
                <a:solidFill>
                  <a:srgbClr val="000000"/>
                </a:solidFill>
                <a:latin typeface="Courier New"/>
              </a:rPr>
              <a:t>   path(2,1:iPos));                         </a:t>
            </a:r>
          </a:p>
          <a:p>
            <a:r>
              <a:rPr lang="en-US" altLang="zh-CN" b="1" dirty="0" smtClean="0">
                <a:solidFill>
                  <a:srgbClr val="000000"/>
                </a:solidFill>
                <a:latin typeface="Courier New"/>
              </a:rPr>
              <a:t>   set(</a:t>
            </a:r>
            <a:r>
              <a:rPr lang="en-US" altLang="zh-CN" b="1" dirty="0" err="1" smtClean="0">
                <a:solidFill>
                  <a:srgbClr val="000000"/>
                </a:solidFill>
                <a:latin typeface="Courier New"/>
              </a:rPr>
              <a:t>robPlot,</a:t>
            </a:r>
            <a:r>
              <a:rPr lang="en-US" altLang="zh-CN" b="1" dirty="0" err="1" smtClean="0">
                <a:solidFill>
                  <a:srgbClr val="A020F0"/>
                </a:solidFill>
                <a:latin typeface="Courier New"/>
              </a:rPr>
              <a:t>'xdata'</a:t>
            </a:r>
            <a:r>
              <a:rPr lang="en-US" altLang="zh-CN" b="1" dirty="0" err="1" smtClean="0">
                <a:latin typeface="Courier New"/>
              </a:rPr>
              <a:t>,</a:t>
            </a:r>
            <a:r>
              <a:rPr lang="en-US" altLang="zh-CN" b="1" dirty="0" err="1" smtClean="0">
                <a:solidFill>
                  <a:srgbClr val="000000"/>
                </a:solidFill>
                <a:latin typeface="Courier New"/>
              </a:rPr>
              <a:t>robPos</a:t>
            </a:r>
            <a:r>
              <a:rPr lang="en-US" altLang="zh-CN" b="1" dirty="0" smtClean="0">
                <a:solidFill>
                  <a:srgbClr val="000000"/>
                </a:solidFill>
                <a:latin typeface="Courier New"/>
              </a:rPr>
              <a:t>(1,:),</a:t>
            </a:r>
            <a:r>
              <a:rPr lang="en-US" altLang="zh-CN" b="1" dirty="0" smtClean="0">
                <a:solidFill>
                  <a:srgbClr val="A020F0"/>
                </a:solidFill>
                <a:latin typeface="Courier New"/>
              </a:rPr>
              <a:t>'</a:t>
            </a:r>
            <a:r>
              <a:rPr lang="en-US" altLang="zh-CN" b="1" dirty="0" err="1" smtClean="0">
                <a:solidFill>
                  <a:srgbClr val="A020F0"/>
                </a:solidFill>
                <a:latin typeface="Courier New"/>
              </a:rPr>
              <a:t>ydata'</a:t>
            </a:r>
            <a:r>
              <a:rPr lang="en-US" altLang="zh-CN" b="1" dirty="0" err="1" smtClean="0">
                <a:solidFill>
                  <a:srgbClr val="000000"/>
                </a:solidFill>
                <a:latin typeface="Courier New"/>
              </a:rPr>
              <a:t>,robPos</a:t>
            </a:r>
            <a:r>
              <a:rPr lang="en-US" altLang="zh-CN" b="1" dirty="0" smtClean="0">
                <a:solidFill>
                  <a:srgbClr val="000000"/>
                </a:solidFill>
                <a:latin typeface="Courier New"/>
              </a:rPr>
              <a:t>(2,:));</a:t>
            </a:r>
            <a:endParaRPr lang="en-US" altLang="zh-CN" b="1" dirty="0">
              <a:solidFill>
                <a:srgbClr val="000000"/>
              </a:solidFill>
              <a:latin typeface="Courier New"/>
            </a:endParaRPr>
          </a:p>
          <a:p>
            <a:r>
              <a:rPr lang="en-US" altLang="zh-CN" b="1" dirty="0">
                <a:solidFill>
                  <a:srgbClr val="000000"/>
                </a:solidFill>
                <a:latin typeface="Courier New"/>
              </a:rPr>
              <a:t>   </a:t>
            </a:r>
            <a:r>
              <a:rPr lang="en-US" altLang="zh-CN" b="1" dirty="0" err="1" smtClean="0">
                <a:solidFill>
                  <a:srgbClr val="000000"/>
                </a:solidFill>
                <a:latin typeface="Courier New"/>
              </a:rPr>
              <a:t>drawnow</a:t>
            </a:r>
            <a:r>
              <a:rPr lang="en-US" altLang="zh-CN" b="1" dirty="0">
                <a:solidFill>
                  <a:srgbClr val="000000"/>
                </a:solidFill>
                <a:latin typeface="Courier New"/>
              </a:rPr>
              <a:t>;</a:t>
            </a:r>
          </a:p>
          <a:p>
            <a:r>
              <a:rPr lang="en-US" altLang="zh-CN" b="1" dirty="0" smtClean="0">
                <a:solidFill>
                  <a:srgbClr val="0000FF"/>
                </a:solidFill>
                <a:latin typeface="Courier New"/>
              </a:rPr>
              <a:t>end</a:t>
            </a:r>
          </a:p>
          <a:p>
            <a:r>
              <a:rPr lang="en-US" altLang="zh-CN" b="1" dirty="0" smtClean="0">
                <a:latin typeface="Courier New"/>
              </a:rPr>
              <a:t>Print</a:t>
            </a:r>
            <a:r>
              <a:rPr lang="en-US" altLang="zh-CN" b="1" dirty="0" smtClean="0">
                <a:solidFill>
                  <a:srgbClr val="000000"/>
                </a:solidFill>
                <a:latin typeface="Courier New"/>
              </a:rPr>
              <a:t>(</a:t>
            </a:r>
            <a:r>
              <a:rPr lang="en-US" altLang="zh-CN" b="1" dirty="0" smtClean="0">
                <a:solidFill>
                  <a:srgbClr val="A020F0"/>
                </a:solidFill>
                <a:latin typeface="Courier New"/>
              </a:rPr>
              <a:t>‘-</a:t>
            </a:r>
            <a:r>
              <a:rPr lang="en-US" altLang="zh-CN" b="1" dirty="0" err="1" smtClean="0">
                <a:solidFill>
                  <a:srgbClr val="A020F0"/>
                </a:solidFill>
                <a:latin typeface="Courier New"/>
              </a:rPr>
              <a:t>dpng’</a:t>
            </a:r>
            <a:r>
              <a:rPr lang="en-US" altLang="zh-CN" b="1" dirty="0" err="1" smtClean="0">
                <a:latin typeface="Courier New"/>
              </a:rPr>
              <a:t>,</a:t>
            </a:r>
            <a:r>
              <a:rPr lang="en-US" altLang="zh-CN" b="1" dirty="0" err="1" smtClean="0">
                <a:solidFill>
                  <a:srgbClr val="A020F0"/>
                </a:solidFill>
                <a:latin typeface="Courier New"/>
              </a:rPr>
              <a:t>’path.png</a:t>
            </a:r>
            <a:r>
              <a:rPr lang="en-US" altLang="zh-CN" b="1" dirty="0" smtClean="0">
                <a:solidFill>
                  <a:srgbClr val="A020F0"/>
                </a:solidFill>
                <a:latin typeface="Courier New"/>
              </a:rPr>
              <a:t>’</a:t>
            </a:r>
            <a:r>
              <a:rPr lang="en-US" altLang="zh-CN" b="1" dirty="0" smtClean="0">
                <a:latin typeface="Courier New"/>
              </a:rPr>
              <a:t>)</a:t>
            </a:r>
          </a:p>
          <a:p>
            <a:endParaRPr lang="en-US" altLang="zh-CN" b="1" dirty="0">
              <a:solidFill>
                <a:srgbClr val="0000FF"/>
              </a:solidFill>
              <a:latin typeface="Courier New"/>
            </a:endParaRPr>
          </a:p>
        </p:txBody>
      </p:sp>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13401860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5720" y="285728"/>
            <a:ext cx="8572560" cy="6357982"/>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71472" y="425470"/>
            <a:ext cx="7929618" cy="6432530"/>
          </a:xfrm>
          <a:prstGeom prst="rect">
            <a:avLst/>
          </a:prstGeom>
        </p:spPr>
        <p:txBody>
          <a:bodyPr wrap="square">
            <a:spAutoFit/>
          </a:bodyPr>
          <a:lstStyle/>
          <a:p>
            <a:r>
              <a:rPr lang="en-US" altLang="zh-CN" b="1" dirty="0" smtClean="0">
                <a:solidFill>
                  <a:srgbClr val="0000FF"/>
                </a:solidFill>
                <a:latin typeface="Courier New"/>
              </a:rPr>
              <a:t>function</a:t>
            </a:r>
            <a:r>
              <a:rPr lang="en-US" altLang="zh-CN" b="1" dirty="0" smtClean="0">
                <a:solidFill>
                  <a:srgbClr val="000000"/>
                </a:solidFill>
                <a:latin typeface="Courier New"/>
              </a:rPr>
              <a:t> [</a:t>
            </a:r>
            <a:r>
              <a:rPr lang="en-US" altLang="zh-CN" b="1" dirty="0" err="1" smtClean="0">
                <a:solidFill>
                  <a:srgbClr val="000000"/>
                </a:solidFill>
                <a:latin typeface="Courier New"/>
              </a:rPr>
              <a:t>G,iwp</a:t>
            </a:r>
            <a:r>
              <a:rPr lang="en-US" altLang="zh-CN" b="1" dirty="0" smtClean="0">
                <a:solidFill>
                  <a:srgbClr val="000000"/>
                </a:solidFill>
                <a:latin typeface="Courier New"/>
              </a:rPr>
              <a:t>]= </a:t>
            </a:r>
            <a:r>
              <a:rPr lang="en-US" altLang="zh-CN" b="1" dirty="0" err="1" smtClean="0">
                <a:solidFill>
                  <a:srgbClr val="000000"/>
                </a:solidFill>
                <a:latin typeface="Courier New"/>
              </a:rPr>
              <a:t>compSteer</a:t>
            </a:r>
            <a:r>
              <a:rPr lang="en-US" altLang="zh-CN" b="1" dirty="0" smtClean="0">
                <a:solidFill>
                  <a:srgbClr val="000000"/>
                </a:solidFill>
                <a:latin typeface="Courier New"/>
              </a:rPr>
              <a:t>(</a:t>
            </a:r>
            <a:r>
              <a:rPr lang="en-US" altLang="zh-CN" b="1" dirty="0" err="1" smtClean="0">
                <a:solidFill>
                  <a:srgbClr val="000000"/>
                </a:solidFill>
                <a:latin typeface="Courier New"/>
              </a:rPr>
              <a:t>x,wp,iwp,G,dt</a:t>
            </a:r>
            <a:r>
              <a:rPr lang="en-US" altLang="zh-CN" b="1" dirty="0" smtClean="0">
                <a:solidFill>
                  <a:srgbClr val="000000"/>
                </a:solidFill>
                <a:latin typeface="Courier New"/>
              </a:rPr>
              <a:t>)</a:t>
            </a:r>
          </a:p>
          <a:p>
            <a:r>
              <a:rPr lang="en-US" altLang="zh-CN" b="1" dirty="0" err="1" smtClean="0">
                <a:solidFill>
                  <a:srgbClr val="000000"/>
                </a:solidFill>
                <a:latin typeface="Courier New"/>
              </a:rPr>
              <a:t>maxG</a:t>
            </a:r>
            <a:r>
              <a:rPr lang="en-US" altLang="zh-CN" b="1" dirty="0" smtClean="0">
                <a:solidFill>
                  <a:srgbClr val="000000"/>
                </a:solidFill>
                <a:latin typeface="Courier New"/>
              </a:rPr>
              <a:t>= 30*pi/180; </a:t>
            </a:r>
            <a:r>
              <a:rPr lang="en-US" altLang="zh-CN" b="1" dirty="0" err="1" smtClean="0">
                <a:solidFill>
                  <a:srgbClr val="000000"/>
                </a:solidFill>
                <a:latin typeface="Courier New"/>
              </a:rPr>
              <a:t>rateG</a:t>
            </a:r>
            <a:r>
              <a:rPr lang="en-US" altLang="zh-CN" b="1" dirty="0" smtClean="0">
                <a:solidFill>
                  <a:srgbClr val="000000"/>
                </a:solidFill>
                <a:latin typeface="Courier New"/>
              </a:rPr>
              <a:t>= 20*pi/180; </a:t>
            </a:r>
            <a:r>
              <a:rPr lang="en-US" altLang="zh-CN" b="1" dirty="0" err="1" smtClean="0">
                <a:solidFill>
                  <a:srgbClr val="000000"/>
                </a:solidFill>
                <a:latin typeface="Courier New"/>
              </a:rPr>
              <a:t>minD</a:t>
            </a:r>
            <a:r>
              <a:rPr lang="en-US" altLang="zh-CN" b="1" dirty="0" smtClean="0">
                <a:solidFill>
                  <a:srgbClr val="000000"/>
                </a:solidFill>
                <a:latin typeface="Courier New"/>
              </a:rPr>
              <a:t> = 0.5;</a:t>
            </a:r>
          </a:p>
          <a:p>
            <a:r>
              <a:rPr lang="en-US" altLang="zh-CN" b="1" dirty="0" err="1" smtClean="0">
                <a:solidFill>
                  <a:srgbClr val="000000"/>
                </a:solidFill>
                <a:latin typeface="Courier New"/>
              </a:rPr>
              <a:t>cwp</a:t>
            </a:r>
            <a:r>
              <a:rPr lang="en-US" altLang="zh-CN" b="1" dirty="0" smtClean="0">
                <a:solidFill>
                  <a:srgbClr val="000000"/>
                </a:solidFill>
                <a:latin typeface="Courier New"/>
              </a:rPr>
              <a:t>= </a:t>
            </a:r>
            <a:r>
              <a:rPr lang="en-US" altLang="zh-CN" b="1" dirty="0" err="1" smtClean="0">
                <a:solidFill>
                  <a:srgbClr val="000000"/>
                </a:solidFill>
                <a:latin typeface="Courier New"/>
              </a:rPr>
              <a:t>wp</a:t>
            </a:r>
            <a:r>
              <a:rPr lang="en-US" altLang="zh-CN" b="1" dirty="0" smtClean="0">
                <a:solidFill>
                  <a:srgbClr val="000000"/>
                </a:solidFill>
                <a:latin typeface="Courier New"/>
              </a:rPr>
              <a:t>(:,</a:t>
            </a:r>
            <a:r>
              <a:rPr lang="en-US" altLang="zh-CN" b="1" dirty="0" err="1" smtClean="0">
                <a:solidFill>
                  <a:srgbClr val="000000"/>
                </a:solidFill>
                <a:latin typeface="Courier New"/>
              </a:rPr>
              <a:t>iwp</a:t>
            </a:r>
            <a:r>
              <a:rPr lang="en-US" altLang="zh-CN" b="1" dirty="0" smtClean="0">
                <a:solidFill>
                  <a:srgbClr val="000000"/>
                </a:solidFill>
                <a:latin typeface="Courier New"/>
              </a:rPr>
              <a:t>);</a:t>
            </a:r>
          </a:p>
          <a:p>
            <a:r>
              <a:rPr lang="en-US" altLang="zh-CN" b="1" dirty="0" smtClean="0">
                <a:solidFill>
                  <a:srgbClr val="000000"/>
                </a:solidFill>
                <a:latin typeface="Courier New"/>
              </a:rPr>
              <a:t>d</a:t>
            </a:r>
            <a:r>
              <a:rPr lang="pl-PL" altLang="zh-CN" b="1" dirty="0" smtClean="0">
                <a:solidFill>
                  <a:srgbClr val="000000"/>
                </a:solidFill>
                <a:latin typeface="Courier New"/>
              </a:rPr>
              <a:t>2</a:t>
            </a:r>
            <a:r>
              <a:rPr lang="en-US" altLang="zh-CN" b="1" dirty="0" smtClean="0">
                <a:solidFill>
                  <a:srgbClr val="000000"/>
                </a:solidFill>
                <a:latin typeface="Courier New"/>
              </a:rPr>
              <a:t> </a:t>
            </a:r>
            <a:r>
              <a:rPr lang="pl-PL" altLang="zh-CN" b="1" dirty="0" smtClean="0">
                <a:solidFill>
                  <a:srgbClr val="000000"/>
                </a:solidFill>
                <a:latin typeface="Courier New"/>
              </a:rPr>
              <a:t>= (cwp(1)-x(1))^2 + (cwp(2)-x(2))^2;</a:t>
            </a:r>
          </a:p>
          <a:p>
            <a:r>
              <a:rPr lang="en-US" altLang="zh-CN" b="1" dirty="0" smtClean="0">
                <a:solidFill>
                  <a:srgbClr val="0000FF"/>
                </a:solidFill>
                <a:latin typeface="Courier New"/>
              </a:rPr>
              <a:t>if</a:t>
            </a:r>
            <a:r>
              <a:rPr lang="en-US" altLang="zh-CN" b="1" dirty="0" smtClean="0">
                <a:solidFill>
                  <a:srgbClr val="000000"/>
                </a:solidFill>
                <a:latin typeface="Courier New"/>
              </a:rPr>
              <a:t> d2 &lt; minD^2</a:t>
            </a:r>
          </a:p>
          <a:p>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 iwp+1; </a:t>
            </a:r>
            <a:r>
              <a:rPr lang="en-US" altLang="zh-CN" b="1" dirty="0" smtClean="0">
                <a:solidFill>
                  <a:srgbClr val="228B22"/>
                </a:solidFill>
                <a:latin typeface="Courier New"/>
              </a:rPr>
              <a:t>% switch to next</a:t>
            </a:r>
          </a:p>
          <a:p>
            <a:r>
              <a:rPr lang="en-US" altLang="zh-CN" b="1" dirty="0" smtClean="0">
                <a:solidFill>
                  <a:srgbClr val="000000"/>
                </a:solidFill>
                <a:latin typeface="Courier New"/>
              </a:rPr>
              <a:t>    </a:t>
            </a:r>
            <a:r>
              <a:rPr lang="en-US" altLang="zh-CN" b="1" dirty="0" smtClean="0">
                <a:solidFill>
                  <a:srgbClr val="0000FF"/>
                </a:solidFill>
                <a:latin typeface="Courier New"/>
              </a:rPr>
              <a:t>if</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&gt; size(wp,2) </a:t>
            </a:r>
            <a:r>
              <a:rPr lang="en-US" altLang="zh-CN" b="1" dirty="0" smtClean="0">
                <a:solidFill>
                  <a:srgbClr val="228B22"/>
                </a:solidFill>
                <a:latin typeface="Courier New"/>
              </a:rPr>
              <a:t>%reached final </a:t>
            </a:r>
            <a:r>
              <a:rPr lang="en-US" altLang="zh-CN" b="1" dirty="0" err="1" smtClean="0">
                <a:solidFill>
                  <a:srgbClr val="228B22"/>
                </a:solidFill>
                <a:latin typeface="Courier New"/>
              </a:rPr>
              <a:t>waypoint,return</a:t>
            </a:r>
            <a:endParaRPr lang="en-US" altLang="zh-CN" b="1" dirty="0" smtClean="0">
              <a:solidFill>
                <a:srgbClr val="228B22"/>
              </a:solidFill>
              <a:latin typeface="Courier New"/>
            </a:endParaRPr>
          </a:p>
          <a:p>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=0;</a:t>
            </a:r>
            <a:r>
              <a:rPr lang="en-US" altLang="zh-CN" b="1" dirty="0" smtClean="0">
                <a:solidFill>
                  <a:srgbClr val="0000FF"/>
                </a:solidFill>
                <a:latin typeface="Courier New"/>
              </a:rPr>
              <a:t>return</a:t>
            </a:r>
            <a:r>
              <a:rPr lang="en-US" altLang="zh-CN" b="1" dirty="0" smtClean="0">
                <a:solidFill>
                  <a:srgbClr val="000000"/>
                </a:solidFill>
                <a:latin typeface="Courier New"/>
              </a:rPr>
              <a:t>;</a:t>
            </a:r>
          </a:p>
          <a:p>
            <a:r>
              <a:rPr lang="en-US" altLang="zh-CN" b="1" dirty="0" smtClean="0">
                <a:solidFill>
                  <a:srgbClr val="000000"/>
                </a:solidFill>
                <a:latin typeface="Courier New"/>
              </a:rPr>
              <a:t>    </a:t>
            </a:r>
            <a:r>
              <a:rPr lang="en-US" altLang="zh-CN" b="1" dirty="0" smtClean="0">
                <a:solidFill>
                  <a:srgbClr val="0000FF"/>
                </a:solidFill>
                <a:latin typeface="Courier New"/>
              </a:rPr>
              <a:t>end</a:t>
            </a:r>
            <a:r>
              <a:rPr lang="en-US" altLang="zh-CN" b="1" dirty="0" smtClean="0">
                <a:solidFill>
                  <a:srgbClr val="000000"/>
                </a:solidFill>
                <a:latin typeface="Courier New"/>
              </a:rPr>
              <a:t>    </a:t>
            </a:r>
          </a:p>
          <a:p>
            <a:r>
              <a:rPr lang="en-US" altLang="zh-CN" b="1" dirty="0" smtClean="0">
                <a:solidFill>
                  <a:srgbClr val="000000"/>
                </a:solidFill>
                <a:latin typeface="Courier New"/>
              </a:rPr>
              <a:t>    </a:t>
            </a:r>
            <a:r>
              <a:rPr lang="en-US" altLang="zh-CN" b="1" dirty="0" err="1" smtClean="0">
                <a:solidFill>
                  <a:srgbClr val="000000"/>
                </a:solidFill>
                <a:latin typeface="Courier New"/>
              </a:rPr>
              <a:t>cwp</a:t>
            </a:r>
            <a:r>
              <a:rPr lang="en-US" altLang="zh-CN" b="1" dirty="0" smtClean="0">
                <a:solidFill>
                  <a:srgbClr val="000000"/>
                </a:solidFill>
                <a:latin typeface="Courier New"/>
              </a:rPr>
              <a:t>= </a:t>
            </a:r>
            <a:r>
              <a:rPr lang="en-US" altLang="zh-CN" b="1" dirty="0" err="1" smtClean="0">
                <a:solidFill>
                  <a:srgbClr val="000000"/>
                </a:solidFill>
                <a:latin typeface="Courier New"/>
              </a:rPr>
              <a:t>wp</a:t>
            </a:r>
            <a:r>
              <a:rPr lang="en-US" altLang="zh-CN" b="1" dirty="0" smtClean="0">
                <a:solidFill>
                  <a:srgbClr val="000000"/>
                </a:solidFill>
                <a:latin typeface="Courier New"/>
              </a:rPr>
              <a:t>(:,</a:t>
            </a:r>
            <a:r>
              <a:rPr lang="en-US" altLang="zh-CN" b="1" dirty="0" err="1" smtClean="0">
                <a:solidFill>
                  <a:srgbClr val="000000"/>
                </a:solidFill>
                <a:latin typeface="Courier New"/>
              </a:rPr>
              <a:t>iwp</a:t>
            </a:r>
            <a:r>
              <a:rPr lang="en-US" altLang="zh-CN" b="1" dirty="0" smtClean="0">
                <a:solidFill>
                  <a:srgbClr val="000000"/>
                </a:solidFill>
                <a:latin typeface="Courier New"/>
              </a:rPr>
              <a:t>); </a:t>
            </a:r>
            <a:r>
              <a:rPr lang="en-US" altLang="zh-CN" b="1" dirty="0" smtClean="0">
                <a:solidFill>
                  <a:srgbClr val="228B22"/>
                </a:solidFill>
                <a:latin typeface="Courier New"/>
              </a:rPr>
              <a:t>% next waypoint</a:t>
            </a:r>
          </a:p>
          <a:p>
            <a:r>
              <a:rPr lang="en-US" altLang="zh-CN" b="1" dirty="0" smtClean="0">
                <a:solidFill>
                  <a:srgbClr val="0000FF"/>
                </a:solidFill>
                <a:latin typeface="Courier New"/>
              </a:rPr>
              <a:t>end</a:t>
            </a:r>
          </a:p>
          <a:p>
            <a:r>
              <a:rPr lang="zh-CN" altLang="en-US" dirty="0" smtClean="0"/>
              <a:t> </a:t>
            </a:r>
            <a:r>
              <a:rPr lang="en-US" altLang="zh-CN" b="1" dirty="0" err="1" smtClean="0">
                <a:solidFill>
                  <a:srgbClr val="000000"/>
                </a:solidFill>
                <a:latin typeface="Courier New"/>
              </a:rPr>
              <a:t>deltaG</a:t>
            </a:r>
            <a:r>
              <a:rPr lang="en-US" altLang="zh-CN" b="1" dirty="0" smtClean="0">
                <a:solidFill>
                  <a:srgbClr val="000000"/>
                </a:solidFill>
                <a:latin typeface="Courier New"/>
              </a:rPr>
              <a:t>= </a:t>
            </a:r>
            <a:r>
              <a:rPr lang="en-US" altLang="zh-CN" b="1" dirty="0" err="1" smtClean="0">
                <a:solidFill>
                  <a:srgbClr val="000000"/>
                </a:solidFill>
                <a:latin typeface="Courier New"/>
              </a:rPr>
              <a:t>piTopi</a:t>
            </a:r>
            <a:r>
              <a:rPr lang="en-US" altLang="zh-CN" b="1" dirty="0" smtClean="0">
                <a:solidFill>
                  <a:srgbClr val="000000"/>
                </a:solidFill>
                <a:latin typeface="Courier New"/>
              </a:rPr>
              <a:t>(atan2(</a:t>
            </a:r>
            <a:r>
              <a:rPr lang="en-US" altLang="zh-CN" b="1" dirty="0" err="1" smtClean="0">
                <a:solidFill>
                  <a:srgbClr val="000000"/>
                </a:solidFill>
                <a:latin typeface="Courier New"/>
              </a:rPr>
              <a:t>cwp</a:t>
            </a:r>
            <a:r>
              <a:rPr lang="en-US" altLang="zh-CN" b="1" dirty="0" smtClean="0">
                <a:solidFill>
                  <a:srgbClr val="000000"/>
                </a:solidFill>
                <a:latin typeface="Courier New"/>
              </a:rPr>
              <a:t>(2)-x(2),</a:t>
            </a:r>
            <a:r>
              <a:rPr lang="en-US" altLang="zh-CN" b="1" dirty="0" err="1" smtClean="0">
                <a:solidFill>
                  <a:srgbClr val="000000"/>
                </a:solidFill>
                <a:latin typeface="Courier New"/>
              </a:rPr>
              <a:t>cwp</a:t>
            </a:r>
            <a:r>
              <a:rPr lang="en-US" altLang="zh-CN" b="1" dirty="0" smtClean="0">
                <a:solidFill>
                  <a:srgbClr val="000000"/>
                </a:solidFill>
                <a:latin typeface="Courier New"/>
              </a:rPr>
              <a:t>(1)-x(1))-x(3)-G);</a:t>
            </a:r>
          </a:p>
          <a:p>
            <a:r>
              <a:rPr lang="en-US" altLang="zh-CN" b="1" dirty="0" smtClean="0">
                <a:solidFill>
                  <a:srgbClr val="228B22"/>
                </a:solidFill>
                <a:latin typeface="Courier New"/>
              </a:rPr>
              <a:t>% limit rate</a:t>
            </a:r>
          </a:p>
          <a:p>
            <a:r>
              <a:rPr lang="en-US" altLang="zh-CN" b="1" dirty="0" err="1" smtClean="0">
                <a:solidFill>
                  <a:srgbClr val="000000"/>
                </a:solidFill>
                <a:latin typeface="Courier New"/>
              </a:rPr>
              <a:t>maxDelta</a:t>
            </a:r>
            <a:r>
              <a:rPr lang="en-US" altLang="zh-CN" b="1" dirty="0" smtClean="0">
                <a:solidFill>
                  <a:srgbClr val="000000"/>
                </a:solidFill>
                <a:latin typeface="Courier New"/>
              </a:rPr>
              <a:t> = </a:t>
            </a:r>
            <a:r>
              <a:rPr lang="en-US" altLang="zh-CN" b="1" dirty="0" err="1" smtClean="0">
                <a:solidFill>
                  <a:srgbClr val="000000"/>
                </a:solidFill>
                <a:latin typeface="Courier New"/>
              </a:rPr>
              <a:t>rateG</a:t>
            </a:r>
            <a:r>
              <a:rPr lang="en-US" altLang="zh-CN" b="1" dirty="0" smtClean="0">
                <a:solidFill>
                  <a:srgbClr val="000000"/>
                </a:solidFill>
                <a:latin typeface="Courier New"/>
              </a:rPr>
              <a:t>*</a:t>
            </a:r>
            <a:r>
              <a:rPr lang="en-US" altLang="zh-CN" b="1" dirty="0" err="1" smtClean="0">
                <a:solidFill>
                  <a:srgbClr val="000000"/>
                </a:solidFill>
                <a:latin typeface="Courier New"/>
              </a:rPr>
              <a:t>dt</a:t>
            </a:r>
            <a:r>
              <a:rPr lang="en-US" altLang="zh-CN" b="1" dirty="0" smtClean="0">
                <a:solidFill>
                  <a:srgbClr val="000000"/>
                </a:solidFill>
                <a:latin typeface="Courier New"/>
              </a:rPr>
              <a:t>;</a:t>
            </a:r>
          </a:p>
          <a:p>
            <a:r>
              <a:rPr lang="en-US" altLang="zh-CN" b="1" dirty="0" smtClean="0">
                <a:solidFill>
                  <a:srgbClr val="0000FF"/>
                </a:solidFill>
                <a:latin typeface="Courier New"/>
              </a:rPr>
              <a:t>if</a:t>
            </a:r>
            <a:r>
              <a:rPr lang="en-US" altLang="zh-CN" b="1" dirty="0" smtClean="0">
                <a:solidFill>
                  <a:srgbClr val="000000"/>
                </a:solidFill>
                <a:latin typeface="Courier New"/>
              </a:rPr>
              <a:t> abs(</a:t>
            </a:r>
            <a:r>
              <a:rPr lang="en-US" altLang="zh-CN" b="1" dirty="0" err="1" smtClean="0">
                <a:solidFill>
                  <a:srgbClr val="000000"/>
                </a:solidFill>
                <a:latin typeface="Courier New"/>
              </a:rPr>
              <a:t>deltaG</a:t>
            </a:r>
            <a:r>
              <a:rPr lang="en-US" altLang="zh-CN" b="1" dirty="0" smtClean="0">
                <a:solidFill>
                  <a:srgbClr val="000000"/>
                </a:solidFill>
                <a:latin typeface="Courier New"/>
              </a:rPr>
              <a:t>) &gt; </a:t>
            </a:r>
            <a:r>
              <a:rPr lang="en-US" altLang="zh-CN" b="1" dirty="0" err="1" smtClean="0">
                <a:solidFill>
                  <a:srgbClr val="000000"/>
                </a:solidFill>
                <a:latin typeface="Courier New"/>
              </a:rPr>
              <a:t>maxDelta</a:t>
            </a:r>
            <a:endParaRPr lang="en-US" altLang="zh-CN" b="1" dirty="0" smtClean="0">
              <a:solidFill>
                <a:srgbClr val="000000"/>
              </a:solidFill>
              <a:latin typeface="Courier New"/>
            </a:endParaRPr>
          </a:p>
          <a:p>
            <a:r>
              <a:rPr lang="en-US" altLang="zh-CN" b="1" dirty="0" smtClean="0">
                <a:solidFill>
                  <a:srgbClr val="000000"/>
                </a:solidFill>
                <a:latin typeface="Courier New"/>
              </a:rPr>
              <a:t>    </a:t>
            </a:r>
            <a:r>
              <a:rPr lang="en-US" altLang="zh-CN" b="1" dirty="0" err="1" smtClean="0">
                <a:solidFill>
                  <a:srgbClr val="000000"/>
                </a:solidFill>
                <a:latin typeface="Courier New"/>
              </a:rPr>
              <a:t>deltaG</a:t>
            </a:r>
            <a:r>
              <a:rPr lang="en-US" altLang="zh-CN" b="1" dirty="0" smtClean="0">
                <a:solidFill>
                  <a:srgbClr val="000000"/>
                </a:solidFill>
                <a:latin typeface="Courier New"/>
              </a:rPr>
              <a:t> = sign(</a:t>
            </a:r>
            <a:r>
              <a:rPr lang="en-US" altLang="zh-CN" b="1" dirty="0" err="1" smtClean="0">
                <a:solidFill>
                  <a:srgbClr val="000000"/>
                </a:solidFill>
                <a:latin typeface="Courier New"/>
              </a:rPr>
              <a:t>deltaG</a:t>
            </a:r>
            <a:r>
              <a:rPr lang="en-US" altLang="zh-CN" b="1" dirty="0" smtClean="0">
                <a:solidFill>
                  <a:srgbClr val="000000"/>
                </a:solidFill>
                <a:latin typeface="Courier New"/>
              </a:rPr>
              <a:t>)*</a:t>
            </a:r>
            <a:r>
              <a:rPr lang="en-US" altLang="zh-CN" b="1" dirty="0" err="1" smtClean="0">
                <a:solidFill>
                  <a:srgbClr val="000000"/>
                </a:solidFill>
                <a:latin typeface="Courier New"/>
              </a:rPr>
              <a:t>maxDelta</a:t>
            </a:r>
            <a:r>
              <a:rPr lang="en-US" altLang="zh-CN" b="1" dirty="0" smtClean="0">
                <a:solidFill>
                  <a:srgbClr val="000000"/>
                </a:solidFill>
                <a:latin typeface="Courier New"/>
              </a:rPr>
              <a:t>;</a:t>
            </a:r>
          </a:p>
          <a:p>
            <a:r>
              <a:rPr lang="en-US" altLang="zh-CN" b="1" dirty="0" smtClean="0">
                <a:solidFill>
                  <a:srgbClr val="0000FF"/>
                </a:solidFill>
                <a:latin typeface="Courier New"/>
              </a:rPr>
              <a:t>end</a:t>
            </a:r>
            <a:endParaRPr lang="en-US" altLang="zh-CN" b="1" dirty="0" smtClean="0">
              <a:solidFill>
                <a:srgbClr val="228B22"/>
              </a:solidFill>
              <a:latin typeface="Courier New"/>
            </a:endParaRPr>
          </a:p>
          <a:p>
            <a:r>
              <a:rPr lang="en-US" altLang="zh-CN" b="1" dirty="0" smtClean="0">
                <a:solidFill>
                  <a:srgbClr val="228B22"/>
                </a:solidFill>
                <a:latin typeface="Courier New"/>
              </a:rPr>
              <a:t>% limit angle</a:t>
            </a:r>
            <a:endParaRPr lang="en-US" altLang="zh-CN" b="1" dirty="0" smtClean="0">
              <a:solidFill>
                <a:srgbClr val="000000"/>
              </a:solidFill>
              <a:latin typeface="Courier New"/>
            </a:endParaRPr>
          </a:p>
          <a:p>
            <a:r>
              <a:rPr lang="en-US" altLang="zh-CN" b="1" dirty="0" smtClean="0">
                <a:solidFill>
                  <a:srgbClr val="000000"/>
                </a:solidFill>
                <a:latin typeface="Courier New"/>
              </a:rPr>
              <a:t>G= </a:t>
            </a:r>
            <a:r>
              <a:rPr lang="en-US" altLang="zh-CN" b="1" dirty="0" err="1" smtClean="0">
                <a:solidFill>
                  <a:srgbClr val="000000"/>
                </a:solidFill>
                <a:latin typeface="Courier New"/>
              </a:rPr>
              <a:t>G+deltaG</a:t>
            </a:r>
            <a:r>
              <a:rPr lang="en-US" altLang="zh-CN" b="1" dirty="0" smtClean="0">
                <a:solidFill>
                  <a:srgbClr val="000000"/>
                </a:solidFill>
                <a:latin typeface="Courier New"/>
              </a:rPr>
              <a:t>;</a:t>
            </a:r>
          </a:p>
          <a:p>
            <a:r>
              <a:rPr lang="en-US" altLang="zh-CN" b="1" dirty="0" smtClean="0">
                <a:solidFill>
                  <a:srgbClr val="0000FF"/>
                </a:solidFill>
                <a:latin typeface="Courier New"/>
              </a:rPr>
              <a:t>if</a:t>
            </a:r>
            <a:r>
              <a:rPr lang="en-US" altLang="zh-CN" b="1" dirty="0" smtClean="0">
                <a:solidFill>
                  <a:srgbClr val="000000"/>
                </a:solidFill>
                <a:latin typeface="Courier New"/>
              </a:rPr>
              <a:t> abs(G) &gt; </a:t>
            </a:r>
            <a:r>
              <a:rPr lang="en-US" altLang="zh-CN" b="1" dirty="0" err="1" smtClean="0">
                <a:solidFill>
                  <a:srgbClr val="000000"/>
                </a:solidFill>
                <a:latin typeface="Courier New"/>
              </a:rPr>
              <a:t>maxG</a:t>
            </a:r>
            <a:endParaRPr lang="en-US" altLang="zh-CN" b="1" dirty="0" smtClean="0">
              <a:solidFill>
                <a:srgbClr val="000000"/>
              </a:solidFill>
              <a:latin typeface="Courier New"/>
            </a:endParaRPr>
          </a:p>
          <a:p>
            <a:r>
              <a:rPr lang="en-US" altLang="zh-CN" b="1" dirty="0" smtClean="0">
                <a:solidFill>
                  <a:srgbClr val="000000"/>
                </a:solidFill>
                <a:latin typeface="Courier New"/>
              </a:rPr>
              <a:t>    G= sign(G)*</a:t>
            </a:r>
            <a:r>
              <a:rPr lang="en-US" altLang="zh-CN" b="1" dirty="0" err="1" smtClean="0">
                <a:solidFill>
                  <a:srgbClr val="000000"/>
                </a:solidFill>
                <a:latin typeface="Courier New"/>
              </a:rPr>
              <a:t>maxG</a:t>
            </a:r>
            <a:r>
              <a:rPr lang="en-US" altLang="zh-CN" b="1" dirty="0" smtClean="0">
                <a:solidFill>
                  <a:srgbClr val="000000"/>
                </a:solidFill>
                <a:latin typeface="Courier New"/>
              </a:rPr>
              <a:t>;</a:t>
            </a:r>
          </a:p>
          <a:p>
            <a:r>
              <a:rPr lang="en-US" altLang="zh-CN" b="1" dirty="0" smtClean="0">
                <a:solidFill>
                  <a:srgbClr val="0000FF"/>
                </a:solidFill>
                <a:latin typeface="Courier New"/>
              </a:rPr>
              <a:t>end</a:t>
            </a:r>
            <a:endParaRPr lang="en-US" altLang="zh-CN" b="1" dirty="0" smtClean="0">
              <a:solidFill>
                <a:srgbClr val="228B22"/>
              </a:solidFill>
              <a:latin typeface="Courier New"/>
            </a:endParaRPr>
          </a:p>
          <a:p>
            <a:endParaRPr lang="en-US" altLang="zh-CN" sz="1600" b="1" dirty="0" smtClean="0">
              <a:solidFill>
                <a:srgbClr val="000000"/>
              </a:solidFill>
              <a:latin typeface="Courier New"/>
            </a:endParaRPr>
          </a:p>
        </p:txBody>
      </p:sp>
      <p:sp>
        <p:nvSpPr>
          <p:cNvPr id="5" name="三十二角星 4"/>
          <p:cNvSpPr/>
          <p:nvPr/>
        </p:nvSpPr>
        <p:spPr>
          <a:xfrm>
            <a:off x="7058458" y="21429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
        <p:nvSpPr>
          <p:cNvPr id="6" name="椭圆 5"/>
          <p:cNvSpPr/>
          <p:nvPr/>
        </p:nvSpPr>
        <p:spPr>
          <a:xfrm>
            <a:off x="5214942" y="5429264"/>
            <a:ext cx="357190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err="1" smtClean="0"/>
              <a:t>compSteer</a:t>
            </a:r>
            <a:endParaRPr lang="zh-CN" altLang="en-US" sz="3600" dirty="0"/>
          </a:p>
        </p:txBody>
      </p:sp>
    </p:spTree>
    <p:extLst>
      <p:ext uri="{BB962C8B-B14F-4D97-AF65-F5344CB8AC3E}">
        <p14:creationId xmlns:p14="http://schemas.microsoft.com/office/powerpoint/2010/main" val="2866594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cxnSp>
        <p:nvCxnSpPr>
          <p:cNvPr id="8" name="直接箭头连接符 7"/>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2" name="图片 11"/>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5684" y="4923537"/>
            <a:ext cx="271272" cy="182880"/>
          </a:xfrm>
          <a:prstGeom prst="rect">
            <a:avLst/>
          </a:prstGeom>
        </p:spPr>
      </p:pic>
      <p:sp>
        <p:nvSpPr>
          <p:cNvPr id="14" name="椭圆 13"/>
          <p:cNvSpPr/>
          <p:nvPr/>
        </p:nvSpPr>
        <p:spPr>
          <a:xfrm>
            <a:off x="3463652" y="3547421"/>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729731" y="3537709"/>
            <a:ext cx="1661922" cy="731520"/>
          </a:xfrm>
          <a:prstGeom prst="rect">
            <a:avLst/>
          </a:prstGeom>
        </p:spPr>
      </p:pic>
      <p:cxnSp>
        <p:nvCxnSpPr>
          <p:cNvPr id="19" name="直接箭头连接符 18"/>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接箭头连接符 19"/>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椭圆 24"/>
          <p:cNvSpPr/>
          <p:nvPr/>
        </p:nvSpPr>
        <p:spPr>
          <a:xfrm>
            <a:off x="4685928" y="2556732"/>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184712" y="2271849"/>
            <a:ext cx="1511046" cy="731520"/>
          </a:xfrm>
          <a:prstGeom prst="rect">
            <a:avLst/>
          </a:prstGeom>
        </p:spPr>
      </p:pic>
      <p:pic>
        <p:nvPicPr>
          <p:cNvPr id="22" name="图片 21"/>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16048" y="3913181"/>
            <a:ext cx="188976" cy="182880"/>
          </a:xfrm>
          <a:prstGeom prst="rect">
            <a:avLst/>
          </a:prstGeom>
        </p:spPr>
      </p:pic>
      <p:pic>
        <p:nvPicPr>
          <p:cNvPr id="28" name="图片 27"/>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751968" y="2125757"/>
            <a:ext cx="152400" cy="286512"/>
          </a:xfrm>
          <a:prstGeom prst="rect">
            <a:avLst/>
          </a:prstGeom>
        </p:spPr>
      </p:pic>
      <p:pic>
        <p:nvPicPr>
          <p:cNvPr id="9" name="图片 8"/>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spTree>
    <p:extLst>
      <p:ext uri="{BB962C8B-B14F-4D97-AF65-F5344CB8AC3E}">
        <p14:creationId xmlns:p14="http://schemas.microsoft.com/office/powerpoint/2010/main" val="1980685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7784" y="423784"/>
            <a:ext cx="648072"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矩形 33"/>
          <p:cNvSpPr/>
          <p:nvPr/>
        </p:nvSpPr>
        <p:spPr>
          <a:xfrm>
            <a:off x="6771904" y="482928"/>
            <a:ext cx="320376"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矩形 15"/>
          <p:cNvSpPr/>
          <p:nvPr/>
        </p:nvSpPr>
        <p:spPr>
          <a:xfrm>
            <a:off x="4499992" y="482928"/>
            <a:ext cx="432048"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椭圆 28"/>
          <p:cNvSpPr/>
          <p:nvPr/>
        </p:nvSpPr>
        <p:spPr>
          <a:xfrm>
            <a:off x="6410584" y="476672"/>
            <a:ext cx="37987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椭圆 14"/>
          <p:cNvSpPr/>
          <p:nvPr/>
        </p:nvSpPr>
        <p:spPr>
          <a:xfrm>
            <a:off x="4932040" y="476672"/>
            <a:ext cx="37987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3159846332"/>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1689510" y="2132503"/>
            <a:ext cx="6096000" cy="1175159"/>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6"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27" name="图片 26"/>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228488" y="376888"/>
            <a:ext cx="4785084" cy="494492"/>
          </a:xfrm>
          <a:prstGeom prst="rect">
            <a:avLst/>
          </a:prstGeom>
        </p:spPr>
      </p:pic>
      <p:pic>
        <p:nvPicPr>
          <p:cNvPr id="1027"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19325778">
            <a:off x="3392856" y="1026678"/>
            <a:ext cx="559894" cy="11240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2818719">
            <a:off x="6054619" y="1055475"/>
            <a:ext cx="559894" cy="11240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724199" y="1174121"/>
            <a:ext cx="559894" cy="88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6" grpId="0" animBg="1"/>
      <p:bldP spid="29" grpId="0" animBg="1"/>
      <p:bldP spid="15" grpId="0" animBg="1"/>
      <p:bldGraphic spid="11"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1924019301"/>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710056" y="1364858"/>
            <a:ext cx="1008112" cy="1008112"/>
          </a:xfrm>
          <a:prstGeom prst="rect">
            <a:avLst/>
          </a:prstGeom>
          <a:ln>
            <a:noFill/>
          </a:ln>
          <a:effectLst>
            <a:outerShdw blurRad="292100" dist="139700" dir="2700000" algn="tl" rotWithShape="0">
              <a:srgbClr val="333333">
                <a:alpha val="65000"/>
              </a:srgbClr>
            </a:outerShdw>
          </a:effectLst>
        </p:spPr>
      </p:pic>
      <p:pic>
        <p:nvPicPr>
          <p:cNvPr id="2050" name="Picture 2" descr="C:\Users\samuel\Downloads\1366868038_Plus__Orange.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56036" y="1315194"/>
            <a:ext cx="1021972" cy="1021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samuel\Downloads\1366476820_equal.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364176" y="125931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98704" y="106605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00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2214133665"/>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710056" y="1364858"/>
            <a:ext cx="1008112" cy="1008112"/>
          </a:xfrm>
          <a:prstGeom prst="rect">
            <a:avLst/>
          </a:prstGeom>
          <a:ln>
            <a:noFill/>
          </a:ln>
          <a:effectLst>
            <a:outerShdw blurRad="292100" dist="139700" dir="2700000" algn="tl" rotWithShape="0">
              <a:srgbClr val="333333">
                <a:alpha val="65000"/>
              </a:srgbClr>
            </a:outerShdw>
          </a:effectLst>
        </p:spPr>
      </p:pic>
      <p:pic>
        <p:nvPicPr>
          <p:cNvPr id="2050" name="Picture 2" descr="C:\Users\samuel\Downloads\1366868038_Plus__Orange.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56036" y="1315194"/>
            <a:ext cx="1021972" cy="1021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samuel\Downloads\1366476820_equal.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364176" y="125931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98704" y="106605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 descr="C:\Users\samuel\Downloads\1363454821_DeleteRed.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525691" y="353958"/>
            <a:ext cx="3029912" cy="302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24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940152" y="1211438"/>
            <a:ext cx="360040" cy="41736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232494"/>
            <a:ext cx="1420368" cy="1459992"/>
          </a:xfrm>
          <a:prstGeom prst="rect">
            <a:avLst/>
          </a:prstGeom>
        </p:spPr>
      </p:pic>
      <p:sp>
        <p:nvSpPr>
          <p:cNvPr id="6" name="等腰三角形 5"/>
          <p:cNvSpPr/>
          <p:nvPr/>
        </p:nvSpPr>
        <p:spPr>
          <a:xfrm rot="5400000">
            <a:off x="3430531" y="624715"/>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26" name="组合 25"/>
          <p:cNvGrpSpPr/>
          <p:nvPr/>
        </p:nvGrpSpPr>
        <p:grpSpPr>
          <a:xfrm>
            <a:off x="1129725" y="3686818"/>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pic>
        <p:nvPicPr>
          <p:cNvPr id="14" name="图片 13"/>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3092" y="5606986"/>
            <a:ext cx="271272" cy="182880"/>
          </a:xfrm>
          <a:prstGeom prst="rect">
            <a:avLst/>
          </a:prstGeom>
        </p:spPr>
      </p:pic>
      <p:pic>
        <p:nvPicPr>
          <p:cNvPr id="25" name="图片 24"/>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597376" y="3752694"/>
            <a:ext cx="1723644" cy="1094994"/>
          </a:xfrm>
          <a:prstGeom prst="rect">
            <a:avLst/>
          </a:prstGeom>
        </p:spPr>
      </p:pic>
      <p:grpSp>
        <p:nvGrpSpPr>
          <p:cNvPr id="24" name="组合 23"/>
          <p:cNvGrpSpPr/>
          <p:nvPr/>
        </p:nvGrpSpPr>
        <p:grpSpPr>
          <a:xfrm rot="19181812">
            <a:off x="3434060" y="2349659"/>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pic>
        <p:nvPicPr>
          <p:cNvPr id="27" name="图片 26"/>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566024" y="2248803"/>
            <a:ext cx="1572768" cy="1094994"/>
          </a:xfrm>
          <a:prstGeom prst="rect">
            <a:avLst/>
          </a:prstGeom>
        </p:spPr>
      </p:pic>
      <p:pic>
        <p:nvPicPr>
          <p:cNvPr id="21" name="图片 20"/>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62600" y="4832097"/>
            <a:ext cx="188976" cy="182880"/>
          </a:xfrm>
          <a:prstGeom prst="rect">
            <a:avLst/>
          </a:prstGeom>
        </p:spPr>
      </p:pic>
      <p:pic>
        <p:nvPicPr>
          <p:cNvPr id="22" name="图片 21"/>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381842" y="2722043"/>
            <a:ext cx="152400" cy="286512"/>
          </a:xfrm>
          <a:prstGeom prst="rect">
            <a:avLst/>
          </a:prstGeom>
        </p:spPr>
      </p:pic>
      <p:sp>
        <p:nvSpPr>
          <p:cNvPr id="23" name="等腰三角形 22"/>
          <p:cNvSpPr/>
          <p:nvPr/>
        </p:nvSpPr>
        <p:spPr>
          <a:xfrm rot="3071815">
            <a:off x="3599548" y="3965496"/>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等腰三角形 27"/>
          <p:cNvSpPr/>
          <p:nvPr/>
        </p:nvSpPr>
        <p:spPr>
          <a:xfrm rot="1147948">
            <a:off x="4324164" y="1914108"/>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椭圆 28"/>
          <p:cNvSpPr/>
          <p:nvPr/>
        </p:nvSpPr>
        <p:spPr>
          <a:xfrm>
            <a:off x="4499992" y="4553319"/>
            <a:ext cx="2982416" cy="1800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7"/>
            </p:custDataLst>
          </p:nvPr>
        </p:nvPicPr>
        <p:blipFill>
          <a:blip r:embed="rId17">
            <a:extLst>
              <a:ext uri="{28A0092B-C50C-407E-A947-70E740481C1C}">
                <a14:useLocalDpi xmlns:a14="http://schemas.microsoft.com/office/drawing/2010/main"/>
              </a:ext>
            </a:extLst>
          </a:blip>
          <a:stretch>
            <a:fillRect/>
          </a:stretch>
        </p:blipFill>
        <p:spPr>
          <a:xfrm>
            <a:off x="4973960" y="5014977"/>
            <a:ext cx="2242159" cy="876884"/>
          </a:xfrm>
          <a:prstGeom prst="rect">
            <a:avLst/>
          </a:prstGeom>
        </p:spPr>
      </p:pic>
    </p:spTree>
    <p:extLst>
      <p:ext uri="{BB962C8B-B14F-4D97-AF65-F5344CB8AC3E}">
        <p14:creationId xmlns:p14="http://schemas.microsoft.com/office/powerpoint/2010/main" val="11857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4371145" y="3495275"/>
            <a:ext cx="1733047" cy="43778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0"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1"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2"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1"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2" name="图片 61"/>
          <p:cNvPicPr>
            <a:picLocks noChangeAspect="1"/>
          </p:cNvPicPr>
          <p:nvPr>
            <p:custDataLst>
              <p:tags r:id="rId6"/>
            </p:custDataLst>
          </p:nvPr>
        </p:nvPicPr>
        <p:blipFill>
          <a:blip r:embed="rId14"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spTree>
    <p:extLst>
      <p:ext uri="{BB962C8B-B14F-4D97-AF65-F5344CB8AC3E}">
        <p14:creationId xmlns:p14="http://schemas.microsoft.com/office/powerpoint/2010/main" val="1922228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5166818" y="3554234"/>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0"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1"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2"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3"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pic>
        <p:nvPicPr>
          <p:cNvPr id="3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437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All the </a:t>
            </a:r>
            <a:r>
              <a:rPr lang="en-US" altLang="zh-CN" sz="3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codes</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 and </a:t>
            </a:r>
            <a:r>
              <a:rPr lang="en-US" altLang="zh-CN" sz="3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slides </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accompanying the course are open-source</a:t>
            </a:r>
            <a:endParaRPr lang="zh-CN" altLang="en-US" sz="36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
        <p:nvSpPr>
          <p:cNvPr id="3" name="矩形 2"/>
          <p:cNvSpPr/>
          <p:nvPr/>
        </p:nvSpPr>
        <p:spPr>
          <a:xfrm>
            <a:off x="786520" y="6297321"/>
            <a:ext cx="3550074" cy="369332"/>
          </a:xfrm>
          <a:prstGeom prst="rect">
            <a:avLst/>
          </a:prstGeom>
        </p:spPr>
        <p:txBody>
          <a:bodyPr wrap="none">
            <a:spAutoFit/>
          </a:bodyPr>
          <a:lstStyle/>
          <a:p>
            <a:r>
              <a:rPr lang="zh-CN" altLang="en-US" dirty="0">
                <a:solidFill>
                  <a:srgbClr val="0070C0"/>
                </a:solidFill>
              </a:rPr>
              <a:t>https://github.com/sunzuolei/robot</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926" y="1995693"/>
            <a:ext cx="4102447" cy="4102447"/>
          </a:xfrm>
          <a:prstGeom prst="rect">
            <a:avLst/>
          </a:prstGeom>
        </p:spPr>
      </p:pic>
      <p:sp>
        <p:nvSpPr>
          <p:cNvPr id="13" name="矩形 12"/>
          <p:cNvSpPr/>
          <p:nvPr/>
        </p:nvSpPr>
        <p:spPr>
          <a:xfrm>
            <a:off x="5069940" y="6297321"/>
            <a:ext cx="3457357" cy="369332"/>
          </a:xfrm>
          <a:prstGeom prst="rect">
            <a:avLst/>
          </a:prstGeom>
        </p:spPr>
        <p:txBody>
          <a:bodyPr wrap="none">
            <a:spAutoFit/>
          </a:bodyPr>
          <a:lstStyle/>
          <a:p>
            <a:r>
              <a:rPr lang="zh-CN" altLang="en-US" dirty="0">
                <a:solidFill>
                  <a:srgbClr val="0070C0"/>
                </a:solidFill>
              </a:rPr>
              <a:t>https://git.oschina.net/samuel/rob</a:t>
            </a:r>
          </a:p>
        </p:txBody>
      </p:sp>
      <p:grpSp>
        <p:nvGrpSpPr>
          <p:cNvPr id="17" name="组合 16"/>
          <p:cNvGrpSpPr/>
          <p:nvPr/>
        </p:nvGrpSpPr>
        <p:grpSpPr>
          <a:xfrm>
            <a:off x="270431" y="1988840"/>
            <a:ext cx="4109300" cy="4109300"/>
            <a:chOff x="270431" y="1988840"/>
            <a:chExt cx="4109300" cy="410930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31" y="1988840"/>
              <a:ext cx="4109300" cy="41093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7485" y="3467418"/>
              <a:ext cx="1155192" cy="1152144"/>
            </a:xfrm>
            <a:prstGeom prst="rect">
              <a:avLst/>
            </a:prstGeom>
          </p:spPr>
        </p:pic>
      </p:grpSp>
    </p:spTree>
    <p:extLst>
      <p:ext uri="{BB962C8B-B14F-4D97-AF65-F5344CB8AC3E}">
        <p14:creationId xmlns:p14="http://schemas.microsoft.com/office/powerpoint/2010/main" val="13607947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173707" y="2582612"/>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椭圆 28"/>
          <p:cNvSpPr/>
          <p:nvPr/>
        </p:nvSpPr>
        <p:spPr>
          <a:xfrm>
            <a:off x="5166818" y="3554234"/>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0"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2"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4"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7"/>
            </p:custDataLst>
          </p:nvPr>
        </p:nvPicPr>
        <p:blipFill>
          <a:blip r:embed="rId14"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pic>
        <p:nvPicPr>
          <p:cNvPr id="3" name="图片 2"/>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5515688" y="5611713"/>
            <a:ext cx="1497330" cy="306324"/>
          </a:xfrm>
          <a:prstGeom prst="rect">
            <a:avLst/>
          </a:prstGeom>
        </p:spPr>
      </p:pic>
    </p:spTree>
    <p:extLst>
      <p:ext uri="{BB962C8B-B14F-4D97-AF65-F5344CB8AC3E}">
        <p14:creationId xmlns:p14="http://schemas.microsoft.com/office/powerpoint/2010/main" val="742308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4311915" y="3566172"/>
            <a:ext cx="867165" cy="3392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pic>
        <p:nvPicPr>
          <p:cNvPr id="3" name="图片 2"/>
          <p:cNvPicPr>
            <a:picLocks noChangeAspect="1"/>
          </p:cNvPicPr>
          <p:nvPr>
            <p:custDataLst>
              <p:tags r:id="rId8"/>
            </p:custDataLst>
          </p:nvPr>
        </p:nvPicPr>
        <p:blipFill>
          <a:blip r:embed="rId19" cstate="screen">
            <a:extLst>
              <a:ext uri="{28A0092B-C50C-407E-A947-70E740481C1C}">
                <a14:useLocalDpi xmlns:a14="http://schemas.microsoft.com/office/drawing/2010/main"/>
              </a:ext>
            </a:extLst>
          </a:blip>
          <a:stretch>
            <a:fillRect/>
          </a:stretch>
        </p:blipFill>
        <p:spPr>
          <a:xfrm>
            <a:off x="5515688" y="5611713"/>
            <a:ext cx="1497330" cy="306324"/>
          </a:xfrm>
          <a:prstGeom prst="rect">
            <a:avLst/>
          </a:prstGeom>
        </p:spPr>
      </p:pic>
      <p:pic>
        <p:nvPicPr>
          <p:cNvPr id="38"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5225832" y="5787385"/>
            <a:ext cx="187452" cy="13716"/>
          </a:xfrm>
          <a:prstGeom prst="rect">
            <a:avLst/>
          </a:prstGeom>
        </p:spPr>
      </p:pic>
      <p:pic>
        <p:nvPicPr>
          <p:cNvPr id="7" name="图片 6"/>
          <p:cNvPicPr>
            <a:picLocks noChangeAspect="1"/>
          </p:cNvPicPr>
          <p:nvPr>
            <p:custDataLst>
              <p:tags r:id="rId10"/>
            </p:custDataLst>
          </p:nvPr>
        </p:nvPicPr>
        <p:blipFill>
          <a:blip r:embed="rId22" cstate="screen">
            <a:extLst>
              <a:ext uri="{28A0092B-C50C-407E-A947-70E740481C1C}">
                <a14:useLocalDpi xmlns:a14="http://schemas.microsoft.com/office/drawing/2010/main"/>
              </a:ext>
            </a:extLst>
          </a:blip>
          <a:stretch>
            <a:fillRect/>
          </a:stretch>
        </p:blipFill>
        <p:spPr>
          <a:xfrm>
            <a:off x="7067327" y="5656193"/>
            <a:ext cx="697230" cy="228600"/>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2684344" y="5695945"/>
            <a:ext cx="772668" cy="182880"/>
          </a:xfrm>
          <a:prstGeom prst="rect">
            <a:avLst/>
          </a:prstGeom>
        </p:spPr>
      </p:pic>
    </p:spTree>
    <p:extLst>
      <p:ext uri="{BB962C8B-B14F-4D97-AF65-F5344CB8AC3E}">
        <p14:creationId xmlns:p14="http://schemas.microsoft.com/office/powerpoint/2010/main" val="9856309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rot="16200000">
            <a:off x="3122891" y="2322746"/>
            <a:ext cx="2470722" cy="3392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0"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1"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2"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3"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3"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4"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2090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3894005" y="1530785"/>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2" name="椭圆 41"/>
          <p:cNvSpPr/>
          <p:nvPr/>
        </p:nvSpPr>
        <p:spPr>
          <a:xfrm rot="16200000">
            <a:off x="3629453" y="2780622"/>
            <a:ext cx="1483384" cy="32840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5"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2" name="图片 1"/>
          <p:cNvPicPr>
            <a:picLocks noChangeAspect="1"/>
          </p:cNvPicPr>
          <p:nvPr>
            <p:custDataLst>
              <p:tags r:id="rId9"/>
            </p:custDataLst>
          </p:nvPr>
        </p:nvPicPr>
        <p:blipFill>
          <a:blip r:embed="rId17" cstate="screen">
            <a:extLst>
              <a:ext uri="{28A0092B-C50C-407E-A947-70E740481C1C}">
                <a14:useLocalDpi xmlns:a14="http://schemas.microsoft.com/office/drawing/2010/main"/>
              </a:ext>
            </a:extLst>
          </a:blip>
          <a:stretch>
            <a:fillRect/>
          </a:stretch>
        </p:blipFill>
        <p:spPr>
          <a:xfrm>
            <a:off x="3699782" y="5724110"/>
            <a:ext cx="1531620" cy="306324"/>
          </a:xfrm>
          <a:prstGeom prst="rect">
            <a:avLst/>
          </a:prstGeom>
        </p:spPr>
      </p:pic>
    </p:spTree>
    <p:extLst>
      <p:ext uri="{BB962C8B-B14F-4D97-AF65-F5344CB8AC3E}">
        <p14:creationId xmlns:p14="http://schemas.microsoft.com/office/powerpoint/2010/main" val="128513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pic>
        <p:nvPicPr>
          <p:cNvPr id="42" name="图片 41"/>
          <p:cNvPicPr>
            <a:picLocks noChangeAspect="1"/>
          </p:cNvPicPr>
          <p:nvPr>
            <p:custDataLst>
              <p:tags r:id="rId9"/>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pic>
        <p:nvPicPr>
          <p:cNvPr id="52" name="图片 51"/>
          <p:cNvPicPr>
            <a:picLocks noChangeAspect="1"/>
          </p:cNvPicPr>
          <p:nvPr>
            <p:custDataLst>
              <p:tags r:id="rId10"/>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1531620" cy="306324"/>
          </a:xfrm>
          <a:prstGeom prst="rect">
            <a:avLst/>
          </a:prstGeom>
        </p:spPr>
      </p:pic>
    </p:spTree>
    <p:extLst>
      <p:ext uri="{BB962C8B-B14F-4D97-AF65-F5344CB8AC3E}">
        <p14:creationId xmlns:p14="http://schemas.microsoft.com/office/powerpoint/2010/main" val="2373763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3" name="图片 2"/>
          <p:cNvPicPr>
            <a:picLocks noChangeAspect="1"/>
          </p:cNvPicPr>
          <p:nvPr>
            <p:custDataLst>
              <p:tags r:id="rId9"/>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3461004" cy="306324"/>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10"/>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spTree>
    <p:extLst>
      <p:ext uri="{BB962C8B-B14F-4D97-AF65-F5344CB8AC3E}">
        <p14:creationId xmlns:p14="http://schemas.microsoft.com/office/powerpoint/2010/main" val="34481490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2" name="图片 1"/>
          <p:cNvPicPr>
            <a:picLocks noChangeAspect="1"/>
          </p:cNvPicPr>
          <p:nvPr>
            <p:custDataLst>
              <p:tags r:id="rId9"/>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4313682" cy="306324"/>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10"/>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spTree>
    <p:extLst>
      <p:ext uri="{BB962C8B-B14F-4D97-AF65-F5344CB8AC3E}">
        <p14:creationId xmlns:p14="http://schemas.microsoft.com/office/powerpoint/2010/main" val="15983145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0"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2"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4"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9" name="图片 8"/>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3389438" y="5513798"/>
            <a:ext cx="2057400" cy="265176"/>
          </a:xfrm>
          <a:prstGeom prst="rect">
            <a:avLst/>
          </a:prstGeom>
        </p:spPr>
      </p:pic>
      <p:cxnSp>
        <p:nvCxnSpPr>
          <p:cNvPr id="41" name="直接连接符 40"/>
          <p:cNvCxnSpPr/>
          <p:nvPr/>
        </p:nvCxnSpPr>
        <p:spPr>
          <a:xfrm flipH="1">
            <a:off x="4393508" y="1257033"/>
            <a:ext cx="799351" cy="2395147"/>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2" name="弧形 41"/>
          <p:cNvSpPr/>
          <p:nvPr/>
        </p:nvSpPr>
        <p:spPr>
          <a:xfrm rot="11615857" flipH="1" flipV="1">
            <a:off x="3553603" y="2670456"/>
            <a:ext cx="2054639" cy="1832060"/>
          </a:xfrm>
          <a:prstGeom prst="arc">
            <a:avLst>
              <a:gd name="adj1" fmla="val 16012435"/>
              <a:gd name="adj2" fmla="val 21287134"/>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2" name="弧形 51"/>
          <p:cNvSpPr/>
          <p:nvPr/>
        </p:nvSpPr>
        <p:spPr>
          <a:xfrm rot="10646161" flipH="1" flipV="1">
            <a:off x="4257281" y="3124106"/>
            <a:ext cx="739770" cy="628575"/>
          </a:xfrm>
          <a:prstGeom prst="arc">
            <a:avLst>
              <a:gd name="adj1" fmla="val 16012435"/>
              <a:gd name="adj2" fmla="val 21287134"/>
            </a:avLst>
          </a:prstGeom>
          <a:ln w="57150">
            <a:solidFill>
              <a:srgbClr val="92D05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5301352" y="2647802"/>
            <a:ext cx="413766" cy="265176"/>
          </a:xfrm>
          <a:prstGeom prst="rect">
            <a:avLst/>
          </a:prstGeom>
        </p:spPr>
      </p:pic>
      <p:pic>
        <p:nvPicPr>
          <p:cNvPr id="8" name="图片 7"/>
          <p:cNvPicPr>
            <a:picLocks noChangeAspect="1"/>
          </p:cNvPicPr>
          <p:nvPr>
            <p:custDataLst>
              <p:tags r:id="rId8"/>
            </p:custDataLst>
          </p:nvPr>
        </p:nvPicPr>
        <p:blipFill>
          <a:blip r:embed="rId17" cstate="screen">
            <a:extLst>
              <a:ext uri="{28A0092B-C50C-407E-A947-70E740481C1C}">
                <a14:useLocalDpi xmlns:a14="http://schemas.microsoft.com/office/drawing/2010/main"/>
              </a:ext>
            </a:extLst>
          </a:blip>
          <a:stretch>
            <a:fillRect/>
          </a:stretch>
        </p:blipFill>
        <p:spPr>
          <a:xfrm>
            <a:off x="4739663" y="2909593"/>
            <a:ext cx="363474" cy="265176"/>
          </a:xfrm>
          <a:prstGeom prst="rect">
            <a:avLst/>
          </a:prstGeom>
        </p:spPr>
      </p:pic>
    </p:spTree>
    <p:extLst>
      <p:ext uri="{BB962C8B-B14F-4D97-AF65-F5344CB8AC3E}">
        <p14:creationId xmlns:p14="http://schemas.microsoft.com/office/powerpoint/2010/main" val="4059576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graphicFrame>
        <p:nvGraphicFramePr>
          <p:cNvPr id="3" name="图示 2"/>
          <p:cNvGraphicFramePr/>
          <p:nvPr>
            <p:extLst>
              <p:ext uri="{D42A27DB-BD31-4B8C-83A1-F6EECF244321}">
                <p14:modId xmlns:p14="http://schemas.microsoft.com/office/powerpoint/2010/main" val="3571936842"/>
              </p:ext>
            </p:extLst>
          </p:nvPr>
        </p:nvGraphicFramePr>
        <p:xfrm>
          <a:off x="1687135" y="5160611"/>
          <a:ext cx="6096000" cy="1177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5" name="组合 4"/>
          <p:cNvGrpSpPr/>
          <p:nvPr/>
        </p:nvGrpSpPr>
        <p:grpSpPr>
          <a:xfrm>
            <a:off x="1684965" y="3792106"/>
            <a:ext cx="6096000" cy="1175159"/>
            <a:chOff x="0" y="0"/>
            <a:chExt cx="6096000" cy="1319175"/>
          </a:xfrm>
          <a:scene3d>
            <a:camera prst="orthographicFront"/>
            <a:lightRig rig="flat" dir="t"/>
          </a:scene3d>
        </p:grpSpPr>
        <p:sp>
          <p:nvSpPr>
            <p:cNvPr id="6" name="圆角矩形 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14" name="图片 13"/>
          <p:cNvPicPr>
            <a:picLocks noChangeAspect="1"/>
          </p:cNvPicPr>
          <p:nvPr>
            <p:custDataLst>
              <p:tags r:id="rId2"/>
            </p:custDataLst>
          </p:nvPr>
        </p:nvPicPr>
        <p:blipFill>
          <a:blip r:embed="rId17"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8"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9"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20"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21"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22"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3"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4"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spTree>
    <p:extLst>
      <p:ext uri="{BB962C8B-B14F-4D97-AF65-F5344CB8AC3E}">
        <p14:creationId xmlns:p14="http://schemas.microsoft.com/office/powerpoint/2010/main" val="15489131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14" name="图片 13"/>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pic>
        <p:nvPicPr>
          <p:cNvPr id="3" name="图片 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1614873" y="4923328"/>
            <a:ext cx="5884164" cy="1094994"/>
          </a:xfrm>
          <a:prstGeom prst="rect">
            <a:avLst/>
          </a:prstGeom>
        </p:spPr>
      </p:pic>
    </p:spTree>
    <p:extLst>
      <p:ext uri="{BB962C8B-B14F-4D97-AF65-F5344CB8AC3E}">
        <p14:creationId xmlns:p14="http://schemas.microsoft.com/office/powerpoint/2010/main" val="4084387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size image (43 K)"/>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8792"/>
          <a:stretch/>
        </p:blipFill>
        <p:spPr bwMode="auto">
          <a:xfrm>
            <a:off x="107665" y="4077071"/>
            <a:ext cx="3542515" cy="24393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maplesoft.com/SizedImages/image.ashx?file=f43813b4fa7dd5c746e0b6c2c919f4db_364_280.g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3348"/>
          <a:stretch/>
        </p:blipFill>
        <p:spPr bwMode="auto">
          <a:xfrm>
            <a:off x="3614972" y="4376224"/>
            <a:ext cx="5593059" cy="252975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0" y="90872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rgbClr val="FF0000"/>
                </a:solidFill>
                <a:effectLst>
                  <a:outerShdw blurRad="38100" dist="38100" dir="2700000" algn="tl">
                    <a:srgbClr val="000000">
                      <a:alpha val="43137"/>
                    </a:srgbClr>
                  </a:outerShdw>
                </a:effectLst>
                <a:latin typeface="Comic Sans MS" pitchFamily="66" charset="0"/>
                <a:cs typeface="Arial" pitchFamily="34" charset="0"/>
              </a:rPr>
              <a:t>Geometry in Robotics</a:t>
            </a:r>
            <a:endParaRPr lang="en-US" altLang="zh-CN" sz="8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7486216"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圆角矩形 32"/>
          <p:cNvSpPr/>
          <p:nvPr/>
        </p:nvSpPr>
        <p:spPr>
          <a:xfrm>
            <a:off x="6228184" y="4372260"/>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283390"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7454248"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圆角矩形 27"/>
          <p:cNvSpPr/>
          <p:nvPr/>
        </p:nvSpPr>
        <p:spPr>
          <a:xfrm>
            <a:off x="6228184"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1283390"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4" name="圆角矩形 23"/>
          <p:cNvSpPr/>
          <p:nvPr/>
        </p:nvSpPr>
        <p:spPr>
          <a:xfrm>
            <a:off x="2483768" y="3501008"/>
            <a:ext cx="3622813" cy="2664296"/>
          </a:xfrm>
          <a:prstGeom prst="roundRect">
            <a:avLst>
              <a:gd name="adj" fmla="val 43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6" name="图片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14873" y="4923328"/>
            <a:ext cx="5884164" cy="1094994"/>
          </a:xfrm>
          <a:prstGeom prst="rect">
            <a:avLst/>
          </a:prstGeom>
        </p:spPr>
      </p:pic>
      <p:grpSp>
        <p:nvGrpSpPr>
          <p:cNvPr id="25" name="组合 24"/>
          <p:cNvGrpSpPr/>
          <p:nvPr/>
        </p:nvGrpSpPr>
        <p:grpSpPr>
          <a:xfrm>
            <a:off x="568211" y="995210"/>
            <a:ext cx="5472608" cy="864096"/>
            <a:chOff x="0" y="0"/>
            <a:chExt cx="6096000" cy="1319175"/>
          </a:xfrm>
          <a:scene3d>
            <a:camera prst="orthographicFront"/>
            <a:lightRig rig="flat" dir="t"/>
          </a:scene3d>
        </p:grpSpPr>
        <p:sp>
          <p:nvSpPr>
            <p:cNvPr id="26" name="圆角矩形 2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dirty="0" smtClean="0"/>
                <a:t>Transformation matrix</a:t>
              </a:r>
              <a:endParaRPr lang="zh-CN" altLang="en-US" sz="4000" kern="1200" dirty="0"/>
            </a:p>
          </p:txBody>
        </p:sp>
      </p:grpSp>
      <p:sp>
        <p:nvSpPr>
          <p:cNvPr id="5" name="矩形 4"/>
          <p:cNvSpPr/>
          <p:nvPr/>
        </p:nvSpPr>
        <p:spPr>
          <a:xfrm>
            <a:off x="1694781" y="6315512"/>
            <a:ext cx="6112564" cy="369332"/>
          </a:xfrm>
          <a:prstGeom prst="rect">
            <a:avLst/>
          </a:prstGeom>
        </p:spPr>
        <p:txBody>
          <a:bodyPr wrap="square">
            <a:spAutoFit/>
          </a:bodyPr>
          <a:lstStyle/>
          <a:p>
            <a:r>
              <a:rPr lang="en-US" altLang="zh-CN" dirty="0">
                <a:hlinkClick r:id="rId8"/>
              </a:rPr>
              <a:t>http://en.wikipedia.org/wiki/Transformation_matrix</a:t>
            </a:r>
            <a:endParaRPr lang="zh-CN" altLang="en-US" dirty="0"/>
          </a:p>
        </p:txBody>
      </p:sp>
      <p:grpSp>
        <p:nvGrpSpPr>
          <p:cNvPr id="30" name="组合 29"/>
          <p:cNvGrpSpPr/>
          <p:nvPr/>
        </p:nvGrpSpPr>
        <p:grpSpPr>
          <a:xfrm>
            <a:off x="626023" y="2008648"/>
            <a:ext cx="3873969" cy="864096"/>
            <a:chOff x="0" y="0"/>
            <a:chExt cx="6096000" cy="1319175"/>
          </a:xfrm>
          <a:scene3d>
            <a:camera prst="orthographicFront"/>
            <a:lightRig rig="flat" dir="t"/>
          </a:scene3d>
        </p:grpSpPr>
        <p:sp>
          <p:nvSpPr>
            <p:cNvPr id="31" name="圆角矩形 30"/>
            <p:cNvSpPr/>
            <p:nvPr/>
          </p:nvSpPr>
          <p:spPr>
            <a:xfrm>
              <a:off x="0" y="0"/>
              <a:ext cx="6096000" cy="1319175"/>
            </a:xfrm>
            <a:prstGeom prst="roundRect">
              <a:avLst/>
            </a:prstGeom>
          </p:spPr>
          <p:style>
            <a:lnRef idx="0">
              <a:schemeClr val="accent5"/>
            </a:lnRef>
            <a:fillRef idx="3">
              <a:schemeClr val="accent5"/>
            </a:fillRef>
            <a:effectRef idx="3">
              <a:schemeClr val="accent5"/>
            </a:effectRef>
            <a:fontRef idx="minor">
              <a:schemeClr val="lt1"/>
            </a:fontRef>
          </p:style>
        </p:sp>
        <p:sp>
          <p:nvSpPr>
            <p:cNvPr id="32" name="圆角矩形 4"/>
            <p:cNvSpPr/>
            <p:nvPr/>
          </p:nvSpPr>
          <p:spPr>
            <a:xfrm>
              <a:off x="64397" y="64397"/>
              <a:ext cx="5967206" cy="119038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Translation</a:t>
              </a:r>
              <a:endParaRPr lang="zh-CN" altLang="en-US" sz="4000" b="1" kern="1200" dirty="0">
                <a:solidFill>
                  <a:schemeClr val="tx1"/>
                </a:solidFill>
              </a:endParaRPr>
            </a:p>
          </p:txBody>
        </p:sp>
      </p:grpSp>
      <p:grpSp>
        <p:nvGrpSpPr>
          <p:cNvPr id="35" name="组合 34"/>
          <p:cNvGrpSpPr/>
          <p:nvPr/>
        </p:nvGrpSpPr>
        <p:grpSpPr>
          <a:xfrm>
            <a:off x="4821011" y="2008648"/>
            <a:ext cx="3873969" cy="864096"/>
            <a:chOff x="0" y="0"/>
            <a:chExt cx="6096000" cy="1319175"/>
          </a:xfrm>
          <a:scene3d>
            <a:camera prst="orthographicFront"/>
            <a:lightRig rig="flat" dir="t"/>
          </a:scene3d>
        </p:grpSpPr>
        <p:sp>
          <p:nvSpPr>
            <p:cNvPr id="36" name="圆角矩形 35"/>
            <p:cNvSpPr/>
            <p:nvPr/>
          </p:nvSpPr>
          <p:spPr>
            <a:xfrm>
              <a:off x="0" y="0"/>
              <a:ext cx="6096000" cy="1319175"/>
            </a:xfrm>
            <a:prstGeom prst="roundRect">
              <a:avLst/>
            </a:prstGeom>
          </p:spPr>
          <p:style>
            <a:lnRef idx="0">
              <a:schemeClr val="accent3"/>
            </a:lnRef>
            <a:fillRef idx="3">
              <a:schemeClr val="accent3"/>
            </a:fillRef>
            <a:effectRef idx="3">
              <a:schemeClr val="accent3"/>
            </a:effectRef>
            <a:fontRef idx="minor">
              <a:schemeClr val="lt1"/>
            </a:fontRef>
          </p:style>
        </p:sp>
        <p:sp>
          <p:nvSpPr>
            <p:cNvPr id="37" name="圆角矩形 4"/>
            <p:cNvSpPr/>
            <p:nvPr/>
          </p:nvSpPr>
          <p:spPr>
            <a:xfrm>
              <a:off x="64397" y="64397"/>
              <a:ext cx="5967206" cy="1190381"/>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Rotation</a:t>
              </a:r>
              <a:endParaRPr lang="zh-CN" altLang="en-US" sz="4000" b="1" kern="1200" dirty="0">
                <a:solidFill>
                  <a:schemeClr val="tx1"/>
                </a:solidFill>
              </a:endParaRPr>
            </a:p>
          </p:txBody>
        </p:sp>
      </p:grpSp>
    </p:spTree>
    <p:extLst>
      <p:ext uri="{BB962C8B-B14F-4D97-AF65-F5344CB8AC3E}">
        <p14:creationId xmlns:p14="http://schemas.microsoft.com/office/powerpoint/2010/main" val="35268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7" grpId="0" animBg="1"/>
      <p:bldP spid="29" grpId="0" animBg="1"/>
      <p:bldP spid="2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6379" y="3356992"/>
            <a:ext cx="4032448" cy="205708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7" name="圆角矩形 6"/>
          <p:cNvSpPr/>
          <p:nvPr/>
        </p:nvSpPr>
        <p:spPr>
          <a:xfrm>
            <a:off x="683568" y="260648"/>
            <a:ext cx="4032448" cy="205708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31" name="组合 30"/>
          <p:cNvGrpSpPr/>
          <p:nvPr/>
        </p:nvGrpSpPr>
        <p:grpSpPr>
          <a:xfrm rot="17693378">
            <a:off x="5327002" y="251228"/>
            <a:ext cx="1286332" cy="1337530"/>
            <a:chOff x="3352883" y="2573863"/>
            <a:chExt cx="1286332" cy="1337530"/>
          </a:xfrm>
        </p:grpSpPr>
        <p:cxnSp>
          <p:nvCxnSpPr>
            <p:cNvPr id="32" name="直接箭头连接符 31"/>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graphicFrame>
        <p:nvGraphicFramePr>
          <p:cNvPr id="5" name="图示 4"/>
          <p:cNvGraphicFramePr/>
          <p:nvPr>
            <p:extLst>
              <p:ext uri="{D42A27DB-BD31-4B8C-83A1-F6EECF244321}">
                <p14:modId xmlns:p14="http://schemas.microsoft.com/office/powerpoint/2010/main" val="1156396085"/>
              </p:ext>
            </p:extLst>
          </p:nvPr>
        </p:nvGraphicFramePr>
        <p:xfrm>
          <a:off x="895272" y="5301208"/>
          <a:ext cx="3314791" cy="97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4" name="图示 33"/>
          <p:cNvGraphicFramePr/>
          <p:nvPr>
            <p:extLst>
              <p:ext uri="{D42A27DB-BD31-4B8C-83A1-F6EECF244321}">
                <p14:modId xmlns:p14="http://schemas.microsoft.com/office/powerpoint/2010/main" val="1264364664"/>
              </p:ext>
            </p:extLst>
          </p:nvPr>
        </p:nvGraphicFramePr>
        <p:xfrm>
          <a:off x="5349249" y="3493343"/>
          <a:ext cx="3484853" cy="979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5" name="图示 34"/>
          <p:cNvGraphicFramePr/>
          <p:nvPr>
            <p:extLst>
              <p:ext uri="{D42A27DB-BD31-4B8C-83A1-F6EECF244321}">
                <p14:modId xmlns:p14="http://schemas.microsoft.com/office/powerpoint/2010/main" val="4076414031"/>
              </p:ext>
            </p:extLst>
          </p:nvPr>
        </p:nvGraphicFramePr>
        <p:xfrm>
          <a:off x="964268" y="404664"/>
          <a:ext cx="3484853" cy="9795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6" name="图示 35"/>
          <p:cNvGraphicFramePr/>
          <p:nvPr>
            <p:extLst>
              <p:ext uri="{D42A27DB-BD31-4B8C-83A1-F6EECF244321}">
                <p14:modId xmlns:p14="http://schemas.microsoft.com/office/powerpoint/2010/main" val="60234813"/>
              </p:ext>
            </p:extLst>
          </p:nvPr>
        </p:nvGraphicFramePr>
        <p:xfrm>
          <a:off x="971600" y="1212884"/>
          <a:ext cx="3484853" cy="9795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7" name="图示 36"/>
          <p:cNvGraphicFramePr/>
          <p:nvPr>
            <p:extLst>
              <p:ext uri="{D42A27DB-BD31-4B8C-83A1-F6EECF244321}">
                <p14:modId xmlns:p14="http://schemas.microsoft.com/office/powerpoint/2010/main" val="2630060650"/>
              </p:ext>
            </p:extLst>
          </p:nvPr>
        </p:nvGraphicFramePr>
        <p:xfrm>
          <a:off x="5334153" y="4370656"/>
          <a:ext cx="3484853" cy="97953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8" name="等腰三角形 27"/>
          <p:cNvSpPr/>
          <p:nvPr/>
        </p:nvSpPr>
        <p:spPr>
          <a:xfrm rot="1518932">
            <a:off x="5820440" y="1393503"/>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7" grpId="0" animBg="1"/>
      <p:bldGraphic spid="5" grpId="0">
        <p:bldAsOne/>
      </p:bldGraphic>
      <p:bldGraphic spid="34" grpId="0">
        <p:bldAsOne/>
      </p:bldGraphic>
      <p:bldGraphic spid="35" grpId="0">
        <p:bldAsOne/>
      </p:bldGraphic>
      <p:bldGraphic spid="36" grpId="0">
        <p:bldAsOne/>
      </p:bldGraphic>
      <p:bldGraphic spid="3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415874" flipH="1">
            <a:off x="4523149" y="3661417"/>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224384" flipH="1">
            <a:off x="4701886" y="1309874"/>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25" name="图片 2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pic>
        <p:nvPicPr>
          <p:cNvPr id="27" name="图片 26"/>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6324647" y="1847556"/>
            <a:ext cx="152400" cy="286512"/>
          </a:xfrm>
          <a:prstGeom prst="rect">
            <a:avLst/>
          </a:prstGeom>
        </p:spPr>
      </p:pic>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a:t>
            </a:r>
            <a:r>
              <a:rPr lang="en-US" altLang="zh-CN" sz="4400" b="1" dirty="0" err="1" smtClean="0">
                <a:solidFill>
                  <a:srgbClr val="FF0000"/>
                </a:solidFill>
                <a:effectLst>
                  <a:outerShdw blurRad="38100" dist="38100" dir="2700000" algn="tl">
                    <a:srgbClr val="000000">
                      <a:alpha val="43137"/>
                    </a:srgbClr>
                  </a:outerShdw>
                </a:effectLst>
              </a:rPr>
              <a:t>coord</a:t>
            </a:r>
            <a:r>
              <a:rPr lang="en-US" altLang="zh-CN" sz="4400" b="1" dirty="0" smtClean="0">
                <a:solidFill>
                  <a:srgbClr val="FF0000"/>
                </a:solidFill>
                <a:effectLst>
                  <a:outerShdw blurRad="38100" dist="38100" dir="2700000" algn="tl">
                    <a:srgbClr val="000000">
                      <a:alpha val="43137"/>
                    </a:srgbClr>
                  </a:outerShdw>
                </a:effectLst>
              </a:rPr>
              <a:t>. of pose b w.r.t world frame?</a:t>
            </a:r>
            <a:endParaRPr lang="zh-CN" altLang="en-US" sz="4400" b="1" dirty="0">
              <a:solidFill>
                <a:srgbClr val="FF0000"/>
              </a:solidFill>
              <a:effectLst>
                <a:outerShdw blurRad="38100" dist="38100" dir="2700000" algn="tl">
                  <a:srgbClr val="000000">
                    <a:alpha val="43137"/>
                  </a:srgbClr>
                </a:outerShdw>
              </a:effectLst>
            </a:endParaRPr>
          </a:p>
        </p:txBody>
      </p:sp>
      <p:grpSp>
        <p:nvGrpSpPr>
          <p:cNvPr id="34" name="组合 33"/>
          <p:cNvGrpSpPr/>
          <p:nvPr/>
        </p:nvGrpSpPr>
        <p:grpSpPr>
          <a:xfrm rot="17693378">
            <a:off x="5327002" y="251228"/>
            <a:ext cx="1286332" cy="1337530"/>
            <a:chOff x="3352883" y="2573863"/>
            <a:chExt cx="1286332" cy="1337530"/>
          </a:xfrm>
        </p:grpSpPr>
        <p:cxnSp>
          <p:nvCxnSpPr>
            <p:cNvPr id="35" name="直接箭头连接符 34"/>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
        <p:nvSpPr>
          <p:cNvPr id="37" name="等腰三角形 36"/>
          <p:cNvSpPr/>
          <p:nvPr/>
        </p:nvSpPr>
        <p:spPr>
          <a:xfrm rot="1518932">
            <a:off x="5820440" y="1393503"/>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98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79512" y="146480"/>
            <a:ext cx="4031001" cy="2418424"/>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a:t>
            </a:r>
            <a:r>
              <a:rPr lang="en-US" altLang="zh-CN" sz="4400" b="1" dirty="0" err="1" smtClean="0">
                <a:solidFill>
                  <a:srgbClr val="FF0000"/>
                </a:solidFill>
                <a:effectLst>
                  <a:outerShdw blurRad="38100" dist="38100" dir="2700000" algn="tl">
                    <a:srgbClr val="000000">
                      <a:alpha val="43137"/>
                    </a:srgbClr>
                  </a:outerShdw>
                </a:effectLst>
              </a:rPr>
              <a:t>coord</a:t>
            </a:r>
            <a:r>
              <a:rPr lang="en-US" altLang="zh-CN" sz="4400" b="1" dirty="0" smtClean="0">
                <a:solidFill>
                  <a:srgbClr val="FF0000"/>
                </a:solidFill>
                <a:effectLst>
                  <a:outerShdw blurRad="38100" dist="38100" dir="2700000" algn="tl">
                    <a:srgbClr val="000000">
                      <a:alpha val="43137"/>
                    </a:srgbClr>
                  </a:outerShdw>
                </a:effectLst>
              </a:rPr>
              <a:t>. of pose b w.r.t world frame?</a:t>
            </a:r>
            <a:endParaRPr lang="zh-CN" altLang="en-US" sz="4400" b="1" dirty="0">
              <a:solidFill>
                <a:srgbClr val="FF0000"/>
              </a:solidFill>
              <a:effectLst>
                <a:outerShdw blurRad="38100" dist="38100" dir="2700000" algn="tl">
                  <a:srgbClr val="000000">
                    <a:alpha val="43137"/>
                  </a:srgbClr>
                </a:outerShdw>
              </a:effectLst>
            </a:endParaRPr>
          </a:p>
        </p:txBody>
      </p:sp>
      <p:pic>
        <p:nvPicPr>
          <p:cNvPr id="4098" name="Picture 2" descr="C:\Users\samuel\Downloads\1363453152_Arrow-Left.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69847" y="83671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6433033" y="265454"/>
            <a:ext cx="1664208" cy="1094994"/>
          </a:xfrm>
          <a:prstGeom prst="rect">
            <a:avLst/>
          </a:prstGeom>
        </p:spPr>
      </p:pic>
      <p:pic>
        <p:nvPicPr>
          <p:cNvPr id="10" name="图片 9"/>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6508471" y="1484654"/>
            <a:ext cx="1588770" cy="1094994"/>
          </a:xfrm>
          <a:prstGeom prst="rect">
            <a:avLst/>
          </a:prstGeom>
        </p:spPr>
      </p:pic>
      <p:pic>
        <p:nvPicPr>
          <p:cNvPr id="4099"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283968" y="4283035"/>
            <a:ext cx="864096" cy="88532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3"/>
            </p:custDataLst>
          </p:nvPr>
        </p:nvPicPr>
        <p:blipFill>
          <a:blip r:embed="rId1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703346" y="3181856"/>
            <a:ext cx="2025339" cy="792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608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963576" y="764704"/>
            <a:ext cx="1664208" cy="1094994"/>
          </a:xfrm>
          <a:prstGeom prst="rect">
            <a:avLst/>
          </a:prstGeom>
        </p:spPr>
      </p:pic>
      <p:pic>
        <p:nvPicPr>
          <p:cNvPr id="20" name="图片 19"/>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3419872" y="743007"/>
            <a:ext cx="1588770" cy="1094994"/>
          </a:xfrm>
          <a:prstGeom prst="rect">
            <a:avLst/>
          </a:prstGeom>
        </p:spPr>
      </p:pic>
      <p:pic>
        <p:nvPicPr>
          <p:cNvPr id="4" name="图片 3"/>
          <p:cNvPicPr>
            <a:picLocks noChangeAspect="1"/>
          </p:cNvPicPr>
          <p:nvPr>
            <p:custDataLst>
              <p:tags r:id="rId3"/>
            </p:custDataLst>
          </p:nvPr>
        </p:nvPicPr>
        <p:blipFill>
          <a:blip r:embed="rId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084168" y="916157"/>
            <a:ext cx="2025339" cy="792088"/>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ext uri="{D42A27DB-BD31-4B8C-83A1-F6EECF244321}">
                <p14:modId xmlns:p14="http://schemas.microsoft.com/office/powerpoint/2010/main" val="2557576624"/>
              </p:ext>
            </p:extLst>
          </p:nvPr>
        </p:nvGraphicFramePr>
        <p:xfrm>
          <a:off x="4968344" y="5301208"/>
          <a:ext cx="3700801" cy="136815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6" name="组合 5"/>
          <p:cNvGrpSpPr/>
          <p:nvPr/>
        </p:nvGrpSpPr>
        <p:grpSpPr>
          <a:xfrm>
            <a:off x="761272" y="5248481"/>
            <a:ext cx="3877595" cy="1080119"/>
            <a:chOff x="0" y="0"/>
            <a:chExt cx="6096000" cy="1319175"/>
          </a:xfrm>
          <a:scene3d>
            <a:camera prst="orthographicFront"/>
            <a:lightRig rig="flat" dir="t"/>
          </a:scene3d>
        </p:grpSpPr>
        <p:sp>
          <p:nvSpPr>
            <p:cNvPr id="7" name="圆角矩形 6"/>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8"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10" name="图片 9"/>
          <p:cNvPicPr>
            <a:picLocks noChangeAspect="1"/>
          </p:cNvPicPr>
          <p:nvPr>
            <p:custDataLst>
              <p:tags r:id="rId4"/>
            </p:custDataLst>
          </p:nvPr>
        </p:nvPicPr>
        <p:blipFill>
          <a:blip r:embed="rId1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87824" y="4559270"/>
            <a:ext cx="3649980" cy="377190"/>
          </a:xfrm>
          <a:prstGeom prst="rect">
            <a:avLst/>
          </a:prstGeom>
        </p:spPr>
      </p:pic>
      <p:pic>
        <p:nvPicPr>
          <p:cNvPr id="18" name="图片 17"/>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802234" y="2564904"/>
            <a:ext cx="7845552" cy="1459992"/>
          </a:xfrm>
          <a:prstGeom prst="rect">
            <a:avLst/>
          </a:prstGeom>
        </p:spPr>
      </p:pic>
      <p:grpSp>
        <p:nvGrpSpPr>
          <p:cNvPr id="13" name="组合 12"/>
          <p:cNvGrpSpPr/>
          <p:nvPr/>
        </p:nvGrpSpPr>
        <p:grpSpPr>
          <a:xfrm rot="2125983">
            <a:off x="1709229" y="2003187"/>
            <a:ext cx="5777353"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278097875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518457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16352" y="1443261"/>
            <a:ext cx="8064896" cy="3539430"/>
          </a:xfrm>
          <a:prstGeom prst="rect">
            <a:avLst/>
          </a:prstGeom>
        </p:spPr>
        <p:txBody>
          <a:bodyPr wrap="square">
            <a:spAutoFit/>
          </a:bodyPr>
          <a:lstStyle/>
          <a:p>
            <a:r>
              <a:rPr lang="en-US" altLang="zh-CN" sz="3200" b="1" dirty="0" err="1">
                <a:solidFill>
                  <a:srgbClr val="000000"/>
                </a:solidFill>
                <a:latin typeface="Courier New"/>
              </a:rPr>
              <a:t>Xwa</a:t>
            </a:r>
            <a:r>
              <a:rPr lang="en-US" altLang="zh-CN" sz="3200" b="1" dirty="0">
                <a:solidFill>
                  <a:srgbClr val="000000"/>
                </a:solidFill>
                <a:latin typeface="Courier New"/>
              </a:rPr>
              <a:t> = [5; 3; </a:t>
            </a:r>
            <a:r>
              <a:rPr lang="en-US" altLang="zh-CN" sz="3200" b="1" dirty="0" err="1">
                <a:solidFill>
                  <a:srgbClr val="000000"/>
                </a:solidFill>
                <a:latin typeface="Courier New"/>
              </a:rPr>
              <a:t>degtorad</a:t>
            </a:r>
            <a:r>
              <a:rPr lang="en-US" altLang="zh-CN" sz="3200" b="1" dirty="0">
                <a:solidFill>
                  <a:srgbClr val="000000"/>
                </a:solidFill>
                <a:latin typeface="Courier New"/>
              </a:rPr>
              <a:t>(50)];</a:t>
            </a:r>
          </a:p>
          <a:p>
            <a:r>
              <a:rPr lang="en-US" altLang="zh-CN" sz="3200" b="1" dirty="0" err="1">
                <a:solidFill>
                  <a:srgbClr val="000000"/>
                </a:solidFill>
                <a:latin typeface="Courier New"/>
              </a:rPr>
              <a:t>Xab</a:t>
            </a:r>
            <a:r>
              <a:rPr lang="en-US" altLang="zh-CN" sz="3200" b="1" dirty="0">
                <a:solidFill>
                  <a:srgbClr val="000000"/>
                </a:solidFill>
                <a:latin typeface="Courier New"/>
              </a:rPr>
              <a:t> = [4; 2; </a:t>
            </a:r>
            <a:r>
              <a:rPr lang="en-US" altLang="zh-CN" sz="3200" b="1" dirty="0" err="1">
                <a:solidFill>
                  <a:srgbClr val="000000"/>
                </a:solidFill>
                <a:latin typeface="Courier New"/>
              </a:rPr>
              <a:t>degtorad</a:t>
            </a:r>
            <a:r>
              <a:rPr lang="en-US" altLang="zh-CN" sz="3200" b="1" dirty="0">
                <a:solidFill>
                  <a:srgbClr val="000000"/>
                </a:solidFill>
                <a:latin typeface="Courier New"/>
              </a:rPr>
              <a:t>(20)];</a:t>
            </a:r>
          </a:p>
          <a:p>
            <a:r>
              <a:rPr lang="en-US" altLang="zh-CN" sz="3200" b="1" dirty="0" err="1">
                <a:solidFill>
                  <a:srgbClr val="000000"/>
                </a:solidFill>
                <a:latin typeface="Courier New"/>
              </a:rPr>
              <a:t>Xwb</a:t>
            </a:r>
            <a:r>
              <a:rPr lang="en-US" altLang="zh-CN" sz="3200" b="1" dirty="0">
                <a:solidFill>
                  <a:srgbClr val="000000"/>
                </a:solidFill>
                <a:latin typeface="Courier New"/>
              </a:rPr>
              <a:t> = compound(</a:t>
            </a:r>
            <a:r>
              <a:rPr lang="en-US" altLang="zh-CN" sz="3200" b="1" dirty="0" err="1">
                <a:solidFill>
                  <a:srgbClr val="000000"/>
                </a:solidFill>
                <a:latin typeface="Courier New"/>
              </a:rPr>
              <a:t>Xwa</a:t>
            </a:r>
            <a:r>
              <a:rPr lang="en-US" altLang="zh-CN" sz="3200" b="1" dirty="0">
                <a:solidFill>
                  <a:srgbClr val="000000"/>
                </a:solidFill>
                <a:latin typeface="Courier New"/>
              </a:rPr>
              <a:t>, </a:t>
            </a:r>
            <a:r>
              <a:rPr lang="en-US" altLang="zh-CN" sz="3200" b="1" dirty="0" err="1">
                <a:solidFill>
                  <a:srgbClr val="000000"/>
                </a:solidFill>
                <a:latin typeface="Courier New"/>
              </a:rPr>
              <a:t>Xab</a:t>
            </a:r>
            <a:r>
              <a:rPr lang="en-US" altLang="zh-CN" sz="3200" b="1" dirty="0">
                <a:solidFill>
                  <a:srgbClr val="000000"/>
                </a:solidFill>
                <a:latin typeface="Courier New"/>
              </a:rPr>
              <a:t>);</a:t>
            </a:r>
          </a:p>
          <a:p>
            <a:r>
              <a:rPr lang="en-US" altLang="zh-CN" sz="3200" b="1" dirty="0" err="1">
                <a:solidFill>
                  <a:srgbClr val="000000"/>
                </a:solidFill>
                <a:latin typeface="Courier New"/>
              </a:rPr>
              <a:t>fprintf</a:t>
            </a:r>
            <a:r>
              <a:rPr lang="en-US" altLang="zh-CN" sz="3200" b="1" dirty="0">
                <a:solidFill>
                  <a:srgbClr val="000000"/>
                </a:solidFill>
                <a:latin typeface="Courier New"/>
              </a:rPr>
              <a:t>(</a:t>
            </a:r>
            <a:r>
              <a:rPr lang="en-US" altLang="zh-CN" sz="3200" b="1" dirty="0">
                <a:solidFill>
                  <a:srgbClr val="A020F0"/>
                </a:solidFill>
                <a:latin typeface="Courier New"/>
              </a:rPr>
              <a:t>'</a:t>
            </a:r>
            <a:r>
              <a:rPr lang="en-US" altLang="zh-CN" sz="3200" b="1" dirty="0" err="1">
                <a:solidFill>
                  <a:srgbClr val="A020F0"/>
                </a:solidFill>
                <a:latin typeface="Courier New"/>
              </a:rPr>
              <a:t>Xwb</a:t>
            </a:r>
            <a:r>
              <a:rPr lang="en-US" altLang="zh-CN" sz="3200" b="1" dirty="0">
                <a:solidFill>
                  <a:srgbClr val="A020F0"/>
                </a:solidFill>
                <a:latin typeface="Courier New"/>
              </a:rPr>
              <a:t> is (%.2fm, %.2fm, %.2fdegree)\n'</a:t>
            </a:r>
            <a:r>
              <a:rPr lang="en-US" altLang="zh-CN" sz="3200" b="1" dirty="0">
                <a:solidFill>
                  <a:srgbClr val="000000"/>
                </a:solidFill>
                <a:latin typeface="Courier New"/>
              </a:rPr>
              <a:t>,</a:t>
            </a:r>
            <a:r>
              <a:rPr lang="en-US" altLang="zh-CN" sz="3200" b="1" dirty="0">
                <a:solidFill>
                  <a:srgbClr val="0000FF"/>
                </a:solidFill>
                <a:latin typeface="Courier New"/>
              </a:rPr>
              <a:t>...</a:t>
            </a:r>
          </a:p>
          <a:p>
            <a:r>
              <a:rPr lang="en-US" altLang="zh-CN" sz="3200" b="1" dirty="0">
                <a:solidFill>
                  <a:srgbClr val="000000"/>
                </a:solidFill>
                <a:latin typeface="Courier New"/>
              </a:rPr>
              <a:t>    </a:t>
            </a:r>
            <a:r>
              <a:rPr lang="en-US" altLang="zh-CN" sz="3200" b="1" dirty="0" err="1">
                <a:solidFill>
                  <a:srgbClr val="000000"/>
                </a:solidFill>
                <a:latin typeface="Courier New"/>
              </a:rPr>
              <a:t>Xwb</a:t>
            </a:r>
            <a:r>
              <a:rPr lang="en-US" altLang="zh-CN" sz="3200" b="1" dirty="0">
                <a:solidFill>
                  <a:srgbClr val="000000"/>
                </a:solidFill>
                <a:latin typeface="Courier New"/>
              </a:rPr>
              <a:t>(1), </a:t>
            </a:r>
            <a:r>
              <a:rPr lang="en-US" altLang="zh-CN" sz="3200" b="1" dirty="0" err="1">
                <a:solidFill>
                  <a:srgbClr val="000000"/>
                </a:solidFill>
                <a:latin typeface="Courier New"/>
              </a:rPr>
              <a:t>Xwb</a:t>
            </a:r>
            <a:r>
              <a:rPr lang="en-US" altLang="zh-CN" sz="3200" b="1" dirty="0">
                <a:solidFill>
                  <a:srgbClr val="000000"/>
                </a:solidFill>
                <a:latin typeface="Courier New"/>
              </a:rPr>
              <a:t>(2), </a:t>
            </a:r>
            <a:r>
              <a:rPr lang="en-US" altLang="zh-CN" sz="3200" b="1" dirty="0" err="1">
                <a:solidFill>
                  <a:srgbClr val="000000"/>
                </a:solidFill>
                <a:latin typeface="Courier New"/>
              </a:rPr>
              <a:t>radtodeg</a:t>
            </a:r>
            <a:r>
              <a:rPr lang="en-US" altLang="zh-CN" sz="3200" b="1" dirty="0">
                <a:solidFill>
                  <a:srgbClr val="000000"/>
                </a:solidFill>
                <a:latin typeface="Courier New"/>
              </a:rPr>
              <a:t>(</a:t>
            </a:r>
            <a:r>
              <a:rPr lang="en-US" altLang="zh-CN" sz="3200" b="1" dirty="0" err="1">
                <a:solidFill>
                  <a:srgbClr val="000000"/>
                </a:solidFill>
                <a:latin typeface="Courier New"/>
              </a:rPr>
              <a:t>Xwb</a:t>
            </a:r>
            <a:r>
              <a:rPr lang="en-US" altLang="zh-CN" sz="3200" b="1" dirty="0">
                <a:solidFill>
                  <a:srgbClr val="000000"/>
                </a:solidFill>
                <a:latin typeface="Courier New"/>
              </a:rPr>
              <a:t>(3)));</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P22</a:t>
            </a:r>
            <a:endParaRPr lang="zh-CN" altLang="en-US" sz="4400" b="1" dirty="0"/>
          </a:p>
        </p:txBody>
      </p:sp>
    </p:spTree>
    <p:extLst>
      <p:ext uri="{BB962C8B-B14F-4D97-AF65-F5344CB8AC3E}">
        <p14:creationId xmlns:p14="http://schemas.microsoft.com/office/powerpoint/2010/main" val="4713993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4222199"/>
          </a:xfrm>
          <a:prstGeom prst="roundRect">
            <a:avLst>
              <a:gd name="adj" fmla="val 3407"/>
            </a:avLst>
          </a:prstGeom>
          <a:ln w="57150">
            <a:solidFill>
              <a:srgbClr val="00206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55576" y="749459"/>
            <a:ext cx="8064896" cy="4093428"/>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 = compound(</a:t>
            </a:r>
            <a:r>
              <a:rPr lang="en-US" altLang="zh-CN" sz="2000" b="1" dirty="0" err="1">
                <a:solidFill>
                  <a:srgbClr val="000000"/>
                </a:solidFill>
                <a:latin typeface="Courier New"/>
              </a:rPr>
              <a:t>Xwa</a:t>
            </a:r>
            <a:r>
              <a:rPr lang="en-US" altLang="zh-CN" sz="2000" b="1" dirty="0">
                <a:solidFill>
                  <a:srgbClr val="000000"/>
                </a:solidFill>
                <a:latin typeface="Courier New"/>
              </a:rPr>
              <a:t>, </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rot =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    -sin(</a:t>
            </a:r>
            <a:r>
              <a:rPr lang="en-US" altLang="zh-CN" sz="2000" b="1" dirty="0" err="1">
                <a:solidFill>
                  <a:srgbClr val="000000"/>
                </a:solidFill>
                <a:latin typeface="Courier New"/>
              </a:rPr>
              <a:t>Xwa</a:t>
            </a:r>
            <a:r>
              <a:rPr lang="en-US" altLang="zh-CN" sz="2000" b="1" dirty="0">
                <a:solidFill>
                  <a:srgbClr val="000000"/>
                </a:solidFill>
                <a:latin typeface="Courier New"/>
              </a:rPr>
              <a:t>(3)); </a:t>
            </a:r>
          </a:p>
          <a:p>
            <a:r>
              <a:rPr lang="en-US" altLang="zh-CN" sz="2000" b="1" dirty="0">
                <a:solidFill>
                  <a:srgbClr val="000000"/>
                </a:solidFill>
                <a:latin typeface="Courier New"/>
              </a:rPr>
              <a:t>          sin(</a:t>
            </a:r>
            <a:r>
              <a:rPr lang="en-US" altLang="zh-CN" sz="2000" b="1" dirty="0" err="1">
                <a:solidFill>
                  <a:srgbClr val="000000"/>
                </a:solidFill>
                <a:latin typeface="Courier New"/>
              </a:rPr>
              <a:t>Xwa</a:t>
            </a:r>
            <a:r>
              <a:rPr lang="en-US" altLang="zh-CN" sz="2000" b="1" dirty="0">
                <a:solidFill>
                  <a:srgbClr val="000000"/>
                </a:solidFill>
                <a:latin typeface="Courier New"/>
              </a:rPr>
              <a:t>(3))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(1:2,:) = rot * </a:t>
            </a:r>
            <a:r>
              <a:rPr lang="en-US" altLang="zh-CN" sz="2000" b="1" dirty="0" err="1">
                <a:solidFill>
                  <a:srgbClr val="000000"/>
                </a:solidFill>
                <a:latin typeface="Courier New"/>
              </a:rPr>
              <a:t>Xab</a:t>
            </a:r>
            <a:r>
              <a:rPr lang="en-US" altLang="zh-CN" sz="2000" b="1" dirty="0">
                <a:solidFill>
                  <a:srgbClr val="000000"/>
                </a:solidFill>
                <a:latin typeface="Courier New"/>
              </a:rPr>
              <a:t>(1:2,:) + </a:t>
            </a:r>
            <a:endParaRPr lang="en-US" altLang="zh-CN" sz="2000" b="1" dirty="0" smtClean="0">
              <a:solidFill>
                <a:srgbClr val="000000"/>
              </a:solidFill>
              <a:latin typeface="Courier New"/>
            </a:endParaRPr>
          </a:p>
          <a:p>
            <a:r>
              <a:rPr lang="en-US" altLang="zh-CN" sz="2000" b="1" dirty="0">
                <a:solidFill>
                  <a:srgbClr val="000000"/>
                </a:solidFill>
                <a:latin typeface="Courier New"/>
              </a:rPr>
              <a:t>	</a:t>
            </a:r>
            <a:r>
              <a:rPr lang="en-US" altLang="zh-CN" sz="2000" b="1" dirty="0" smtClean="0">
                <a:solidFill>
                  <a:srgbClr val="000000"/>
                </a:solidFill>
                <a:latin typeface="Courier New"/>
              </a:rPr>
              <a:t>	</a:t>
            </a:r>
            <a:r>
              <a:rPr lang="en-US" altLang="zh-CN" sz="2000" b="1" dirty="0" err="1" smtClean="0">
                <a:solidFill>
                  <a:srgbClr val="000000"/>
                </a:solidFill>
                <a:latin typeface="Courier New"/>
              </a:rPr>
              <a:t>repmat</a:t>
            </a:r>
            <a:r>
              <a:rPr lang="en-US" altLang="zh-CN" sz="2000" b="1" dirty="0" smtClean="0">
                <a:solidFill>
                  <a:srgbClr val="000000"/>
                </a:solidFill>
                <a:latin typeface="Courier New"/>
              </a:rPr>
              <a:t>(</a:t>
            </a:r>
            <a:r>
              <a:rPr lang="en-US" altLang="zh-CN" sz="2000" b="1" dirty="0" err="1" smtClean="0">
                <a:solidFill>
                  <a:srgbClr val="000000"/>
                </a:solidFill>
                <a:latin typeface="Courier New"/>
              </a:rPr>
              <a:t>Xwa</a:t>
            </a:r>
            <a:r>
              <a:rPr lang="en-US" altLang="zh-CN" sz="2000" b="1" dirty="0" smtClean="0">
                <a:solidFill>
                  <a:srgbClr val="000000"/>
                </a:solidFill>
                <a:latin typeface="Courier New"/>
              </a:rPr>
              <a:t>(1:2</a:t>
            </a:r>
            <a:r>
              <a:rPr lang="en-US" altLang="zh-CN" sz="2000" b="1" dirty="0">
                <a:solidFill>
                  <a:srgbClr val="000000"/>
                </a:solidFill>
                <a:latin typeface="Courier New"/>
              </a:rPr>
              <a:t>), 1, size(Xab,2));</a:t>
            </a:r>
          </a:p>
          <a:p>
            <a:r>
              <a:rPr lang="zh-CN" altLang="en-US" sz="2000" b="1" dirty="0">
                <a:solidFill>
                  <a:srgbClr val="000000"/>
                </a:solidFill>
                <a:latin typeface="Courier New"/>
              </a:rPr>
              <a:t> </a:t>
            </a:r>
          </a:p>
          <a:p>
            <a:r>
              <a:rPr lang="en-US" altLang="zh-CN" sz="2000" b="1" dirty="0">
                <a:solidFill>
                  <a:srgbClr val="228B22"/>
                </a:solidFill>
                <a:latin typeface="Courier New"/>
              </a:rPr>
              <a:t>    %% if </a:t>
            </a:r>
            <a:r>
              <a:rPr lang="en-US" altLang="zh-CN" sz="2000" b="1" dirty="0" err="1">
                <a:solidFill>
                  <a:srgbClr val="228B22"/>
                </a:solidFill>
                <a:latin typeface="Courier New"/>
              </a:rPr>
              <a:t>Xwb</a:t>
            </a:r>
            <a:r>
              <a:rPr lang="en-US" altLang="zh-CN" sz="2000" b="1" dirty="0">
                <a:solidFill>
                  <a:srgbClr val="228B22"/>
                </a:solidFill>
                <a:latin typeface="Courier New"/>
              </a:rPr>
              <a:t> is a pose and not a point</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size(Xab,1) == 3</a:t>
            </a:r>
          </a:p>
          <a:p>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(3,:) = </a:t>
            </a:r>
            <a:r>
              <a:rPr lang="en-US" altLang="zh-CN" sz="2000" b="1" dirty="0" err="1">
                <a:solidFill>
                  <a:srgbClr val="000000"/>
                </a:solidFill>
                <a:latin typeface="Courier New"/>
              </a:rPr>
              <a:t>piTopi</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 + </a:t>
            </a:r>
            <a:r>
              <a:rPr lang="en-US" altLang="zh-CN" sz="2000" b="1" dirty="0" err="1">
                <a:solidFill>
                  <a:srgbClr val="000000"/>
                </a:solidFill>
                <a:latin typeface="Courier New"/>
              </a:rPr>
              <a:t>Xab</a:t>
            </a:r>
            <a:r>
              <a:rPr lang="en-US" altLang="zh-CN" sz="2000" b="1" dirty="0">
                <a:solidFill>
                  <a:srgbClr val="000000"/>
                </a:solidFill>
                <a:latin typeface="Courier New"/>
              </a:rPr>
              <a:t>(3));</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FF"/>
                </a:solidFill>
                <a:latin typeface="Courier New"/>
              </a:rPr>
              <a:t>end</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P22</a:t>
            </a:r>
            <a:endParaRPr lang="zh-CN" altLang="en-US" sz="4400" b="1" dirty="0"/>
          </a:p>
        </p:txBody>
      </p:sp>
      <p:sp>
        <p:nvSpPr>
          <p:cNvPr id="3" name="TextBox 2"/>
          <p:cNvSpPr txBox="1"/>
          <p:nvPr/>
        </p:nvSpPr>
        <p:spPr>
          <a:xfrm>
            <a:off x="0" y="5229200"/>
            <a:ext cx="9144000" cy="830997"/>
          </a:xfrm>
          <a:prstGeom prst="rect">
            <a:avLst/>
          </a:prstGeom>
          <a:noFill/>
        </p:spPr>
        <p:txBody>
          <a:bodyPr wrap="square" rtlCol="0">
            <a:spAutoFit/>
          </a:bodyPr>
          <a:lstStyle/>
          <a:p>
            <a:pPr algn="ctr"/>
            <a:r>
              <a:rPr lang="en-US" altLang="zh-CN" sz="4800" dirty="0" err="1" smtClean="0">
                <a:solidFill>
                  <a:srgbClr val="FF0000"/>
                </a:solidFill>
                <a:effectLst>
                  <a:outerShdw blurRad="38100" dist="38100" dir="2700000" algn="tl">
                    <a:srgbClr val="000000">
                      <a:alpha val="43137"/>
                    </a:srgbClr>
                  </a:outerShdw>
                </a:effectLst>
              </a:rPr>
              <a:t>Xab</a:t>
            </a:r>
            <a:r>
              <a:rPr lang="en-US" altLang="zh-CN" sz="4800" dirty="0" smtClean="0">
                <a:solidFill>
                  <a:srgbClr val="FF0000"/>
                </a:solidFill>
                <a:effectLst>
                  <a:outerShdw blurRad="38100" dist="38100" dir="2700000" algn="tl">
                    <a:srgbClr val="000000">
                      <a:alpha val="43137"/>
                    </a:srgbClr>
                  </a:outerShdw>
                </a:effectLst>
              </a:rPr>
              <a:t> can be of size 3*n </a:t>
            </a:r>
            <a:r>
              <a:rPr lang="en-US" altLang="zh-CN" sz="4800" dirty="0">
                <a:solidFill>
                  <a:srgbClr val="FF0000"/>
                </a:solidFill>
                <a:effectLst>
                  <a:outerShdw blurRad="38100" dist="38100" dir="2700000" algn="tl">
                    <a:srgbClr val="000000">
                      <a:alpha val="43137"/>
                    </a:srgbClr>
                  </a:outerShdw>
                </a:effectLst>
              </a:rPr>
              <a:t>or </a:t>
            </a:r>
            <a:r>
              <a:rPr lang="en-US" altLang="zh-CN" sz="4800" dirty="0" smtClean="0">
                <a:solidFill>
                  <a:srgbClr val="FF0000"/>
                </a:solidFill>
                <a:effectLst>
                  <a:outerShdw blurRad="38100" dist="38100" dir="2700000" algn="tl">
                    <a:srgbClr val="000000">
                      <a:alpha val="43137"/>
                    </a:srgbClr>
                  </a:outerShdw>
                </a:effectLst>
              </a:rPr>
              <a:t>2*n</a:t>
            </a:r>
            <a:endParaRPr lang="en-US" altLang="zh-CN" sz="4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18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06974" y="3060225"/>
            <a:ext cx="1887884" cy="1800200"/>
            <a:chOff x="1071320" y="3003369"/>
            <a:chExt cx="1887884" cy="1800200"/>
          </a:xfrm>
        </p:grpSpPr>
        <p:cxnSp>
          <p:nvCxnSpPr>
            <p:cNvPr id="7" name="直接箭头连接符 6"/>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9" name="组合 8"/>
          <p:cNvGrpSpPr/>
          <p:nvPr/>
        </p:nvGrpSpPr>
        <p:grpSpPr>
          <a:xfrm rot="19181812">
            <a:off x="4211309" y="1723066"/>
            <a:ext cx="1593650" cy="1423854"/>
            <a:chOff x="3599830" y="2269013"/>
            <a:chExt cx="1593650" cy="1423854"/>
          </a:xfrm>
        </p:grpSpPr>
        <p:cxnSp>
          <p:nvCxnSpPr>
            <p:cNvPr id="10" name="直接箭头连接符 9"/>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12" name="等腰三角形 11"/>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14" name="图片 13"/>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sp>
        <p:nvSpPr>
          <p:cNvPr id="3" name="三十二角星 2"/>
          <p:cNvSpPr/>
          <p:nvPr/>
        </p:nvSpPr>
        <p:spPr>
          <a:xfrm>
            <a:off x="4654909" y="1768076"/>
            <a:ext cx="360040" cy="360040"/>
          </a:xfrm>
          <a:prstGeom prst="star3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三十二角星 14"/>
          <p:cNvSpPr/>
          <p:nvPr/>
        </p:nvSpPr>
        <p:spPr>
          <a:xfrm>
            <a:off x="5465164" y="1437968"/>
            <a:ext cx="360040" cy="360040"/>
          </a:xfrm>
          <a:prstGeom prst="star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4771722" y="2223061"/>
            <a:ext cx="204216" cy="368808"/>
          </a:xfrm>
          <a:prstGeom prst="rect">
            <a:avLst/>
          </a:prstGeom>
        </p:spPr>
      </p:pic>
      <p:pic>
        <p:nvPicPr>
          <p:cNvPr id="20" name="图片 19"/>
          <p:cNvPicPr>
            <a:picLocks noChangeAspect="1"/>
          </p:cNvPicPr>
          <p:nvPr>
            <p:custDataLst>
              <p:tags r:id="rId4"/>
            </p:custDataLst>
          </p:nvPr>
        </p:nvPicPr>
        <p:blipFill>
          <a:blip r:embed="rId9" cstate="screen">
            <a:extLst>
              <a:ext uri="{28A0092B-C50C-407E-A947-70E740481C1C}">
                <a14:useLocalDpi xmlns:a14="http://schemas.microsoft.com/office/drawing/2010/main"/>
              </a:ext>
            </a:extLst>
          </a:blip>
          <a:stretch>
            <a:fillRect/>
          </a:stretch>
        </p:blipFill>
        <p:spPr>
          <a:xfrm>
            <a:off x="5637642" y="1854253"/>
            <a:ext cx="195072" cy="286512"/>
          </a:xfrm>
          <a:prstGeom prst="rect">
            <a:avLst/>
          </a:prstGeom>
        </p:spPr>
      </p:pic>
      <p:sp>
        <p:nvSpPr>
          <p:cNvPr id="21" name="TextBox 20"/>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Two features are sensed. Their coordinates in robot-centered frame are</a:t>
            </a:r>
          </a:p>
          <a:p>
            <a:r>
              <a:rPr lang="en-US" altLang="zh-CN" sz="2400" b="1" dirty="0" smtClean="0"/>
              <a:t> (</a:t>
            </a:r>
            <a:r>
              <a:rPr lang="en-US" altLang="zh-CN" sz="2400" b="1" dirty="0" smtClean="0">
                <a:solidFill>
                  <a:srgbClr val="92D050"/>
                </a:solidFill>
              </a:rPr>
              <a:t>3m, 2.5m</a:t>
            </a:r>
            <a:r>
              <a:rPr lang="en-US" altLang="zh-CN" sz="2400" b="1" dirty="0" smtClean="0"/>
              <a:t>), (</a:t>
            </a:r>
            <a:r>
              <a:rPr lang="en-US" altLang="zh-CN" sz="2400" b="1" dirty="0" smtClean="0">
                <a:solidFill>
                  <a:srgbClr val="00B0F0"/>
                </a:solidFill>
              </a:rPr>
              <a:t>5m, 2m</a:t>
            </a:r>
            <a:r>
              <a:rPr lang="en-US" altLang="zh-CN" sz="2400" b="1" dirty="0" smtClean="0"/>
              <a:t>).</a:t>
            </a:r>
          </a:p>
        </p:txBody>
      </p:sp>
      <p:pic>
        <p:nvPicPr>
          <p:cNvPr id="22"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are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feature f and d w.r.t world frame?</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835178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179513" y="146480"/>
            <a:ext cx="3888431" cy="2418424"/>
          </a:xfrm>
          <a:prstGeom prst="roundRect">
            <a:avLst>
              <a:gd name="adj" fmla="val 6714"/>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1" name="TextBox 20"/>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Two features are sensed. Their coordinates in robot-centered frame are</a:t>
            </a:r>
          </a:p>
          <a:p>
            <a:r>
              <a:rPr lang="en-US" altLang="zh-CN" sz="2400" b="1" dirty="0" smtClean="0"/>
              <a:t> (</a:t>
            </a:r>
            <a:r>
              <a:rPr lang="en-US" altLang="zh-CN" sz="2400" b="1" dirty="0" smtClean="0">
                <a:solidFill>
                  <a:srgbClr val="92D050"/>
                </a:solidFill>
              </a:rPr>
              <a:t>3m, 2.5m</a:t>
            </a:r>
            <a:r>
              <a:rPr lang="en-US" altLang="zh-CN" sz="2400" b="1" dirty="0" smtClean="0"/>
              <a:t>), (</a:t>
            </a:r>
            <a:r>
              <a:rPr lang="en-US" altLang="zh-CN" sz="2400" b="1" dirty="0" smtClean="0">
                <a:solidFill>
                  <a:srgbClr val="00B0F0"/>
                </a:solidFill>
              </a:rPr>
              <a:t>5m, 2m</a:t>
            </a:r>
            <a:r>
              <a:rPr lang="en-US" altLang="zh-CN" sz="2400" b="1" dirty="0" smtClean="0"/>
              <a:t>).</a:t>
            </a:r>
          </a:p>
        </p:txBody>
      </p:sp>
      <p:pic>
        <p:nvPicPr>
          <p:cNvPr id="22"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are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feature f and d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24" name="Picture 2" descr="C:\Users\samuel\Downloads\1363453152_Arrow-Left.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669847" y="83671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6433033" y="265454"/>
            <a:ext cx="1664208" cy="1094994"/>
          </a:xfrm>
          <a:prstGeom prst="rect">
            <a:avLst/>
          </a:prstGeom>
        </p:spPr>
      </p:pic>
      <p:pic>
        <p:nvPicPr>
          <p:cNvPr id="2" name="图片 1"/>
          <p:cNvPicPr>
            <a:picLocks noChangeAspect="1"/>
          </p:cNvPicPr>
          <p:nvPr>
            <p:custDataLst>
              <p:tags r:id="rId2"/>
            </p:custDataLst>
          </p:nvPr>
        </p:nvPicPr>
        <p:blipFill>
          <a:blip r:embed="rId10" cstate="screen">
            <a:extLst>
              <a:ext uri="{28A0092B-C50C-407E-A947-70E740481C1C}">
                <a14:useLocalDpi xmlns:a14="http://schemas.microsoft.com/office/drawing/2010/main"/>
              </a:ext>
            </a:extLst>
          </a:blip>
          <a:stretch>
            <a:fillRect/>
          </a:stretch>
        </p:blipFill>
        <p:spPr>
          <a:xfrm>
            <a:off x="6508471" y="1484654"/>
            <a:ext cx="1506474" cy="731520"/>
          </a:xfrm>
          <a:prstGeom prst="rect">
            <a:avLst/>
          </a:prstGeom>
        </p:spPr>
      </p:pic>
      <p:pic>
        <p:nvPicPr>
          <p:cNvPr id="27" name="Picture 3"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83968" y="4283035"/>
            <a:ext cx="864096" cy="88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custDataLst>
              <p:tags r:id="rId3"/>
            </p:custDataLst>
          </p:nvPr>
        </p:nvPicPr>
        <p:blipFill>
          <a:blip r:embed="rId12">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4382" y="3259048"/>
            <a:ext cx="1965960" cy="88696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6536110" y="2368574"/>
            <a:ext cx="1255014" cy="731520"/>
          </a:xfrm>
          <a:prstGeom prst="rect">
            <a:avLst/>
          </a:prstGeom>
        </p:spPr>
      </p:pic>
      <p:pic>
        <p:nvPicPr>
          <p:cNvPr id="32" name="图片 31"/>
          <p:cNvPicPr>
            <a:picLocks noChangeAspect="1"/>
          </p:cNvPicPr>
          <p:nvPr>
            <p:custDataLst>
              <p:tags r:id="rId5"/>
            </p:custDataLst>
          </p:nvPr>
        </p:nvPicPr>
        <p:blipFill>
          <a:blip r:embed="rId1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004048" y="3290990"/>
            <a:ext cx="1938528" cy="722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668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par>
                          <p:cTn id="22" fill="hold">
                            <p:stCondLst>
                              <p:cond delay="0"/>
                            </p:stCondLst>
                            <p:childTnLst>
                              <p:par>
                                <p:cTn id="23" presetID="22" presetClass="entr" presetSubtype="4"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963576" y="764704"/>
            <a:ext cx="1664208" cy="1094994"/>
          </a:xfrm>
          <a:prstGeom prst="rect">
            <a:avLst/>
          </a:prstGeom>
        </p:spPr>
      </p:pic>
      <p:graphicFrame>
        <p:nvGraphicFramePr>
          <p:cNvPr id="5" name="图示 4"/>
          <p:cNvGraphicFramePr/>
          <p:nvPr>
            <p:extLst>
              <p:ext uri="{D42A27DB-BD31-4B8C-83A1-F6EECF244321}">
                <p14:modId xmlns:p14="http://schemas.microsoft.com/office/powerpoint/2010/main" val="1993104131"/>
              </p:ext>
            </p:extLst>
          </p:nvPr>
        </p:nvGraphicFramePr>
        <p:xfrm>
          <a:off x="4968344" y="5301208"/>
          <a:ext cx="3700801" cy="13681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6" name="组合 5"/>
          <p:cNvGrpSpPr/>
          <p:nvPr/>
        </p:nvGrpSpPr>
        <p:grpSpPr>
          <a:xfrm>
            <a:off x="761272" y="5248481"/>
            <a:ext cx="3877595" cy="1080119"/>
            <a:chOff x="0" y="0"/>
            <a:chExt cx="6096000" cy="1319175"/>
          </a:xfrm>
          <a:scene3d>
            <a:camera prst="orthographicFront"/>
            <a:lightRig rig="flat" dir="t"/>
          </a:scene3d>
        </p:grpSpPr>
        <p:sp>
          <p:nvSpPr>
            <p:cNvPr id="7" name="圆角矩形 6"/>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8"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4" name="图片 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02234" y="2996952"/>
            <a:ext cx="7181088" cy="975360"/>
          </a:xfrm>
          <a:prstGeom prst="rect">
            <a:avLst/>
          </a:prstGeom>
        </p:spPr>
      </p:pic>
      <p:pic>
        <p:nvPicPr>
          <p:cNvPr id="17" name="图片 16"/>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635896" y="1308362"/>
            <a:ext cx="1506474" cy="731520"/>
          </a:xfrm>
          <a:prstGeom prst="rect">
            <a:avLst/>
          </a:prstGeom>
        </p:spPr>
      </p:pic>
      <p:pic>
        <p:nvPicPr>
          <p:cNvPr id="21" name="图片 20"/>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3844522" y="398944"/>
            <a:ext cx="1255014" cy="731520"/>
          </a:xfrm>
          <a:prstGeom prst="rect">
            <a:avLst/>
          </a:prstGeom>
        </p:spPr>
      </p:pic>
      <p:pic>
        <p:nvPicPr>
          <p:cNvPr id="1026" name="Picture 2" descr="C:\Users\samuel\Downloads\1363453152_Arrow-Left.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92080" y="499180"/>
            <a:ext cx="635505" cy="537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amuel\Downloads\1363453152_Arrow-Left.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303148" y="1369182"/>
            <a:ext cx="635505" cy="53759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8">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56176" y="398944"/>
            <a:ext cx="1615440" cy="60198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custDataLst>
              <p:tags r:id="rId6"/>
            </p:custDataLst>
          </p:nvPr>
        </p:nvPicPr>
        <p:blipFill>
          <a:blip r:embed="rId1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59192" y="1347722"/>
            <a:ext cx="1638300" cy="739140"/>
          </a:xfrm>
          <a:prstGeom prst="rect">
            <a:avLst/>
          </a:prstGeom>
          <a:ln>
            <a:noFill/>
          </a:ln>
          <a:effectLst>
            <a:outerShdw blurRad="292100" dist="139700" dir="2700000" algn="tl" rotWithShape="0">
              <a:srgbClr val="333333">
                <a:alpha val="65000"/>
              </a:srgbClr>
            </a:outerShdw>
          </a:effectLst>
        </p:spPr>
      </p:pic>
      <p:pic>
        <p:nvPicPr>
          <p:cNvPr id="1027" name="Picture 3" descr="C:\Users\samuel\Downloads\1366868038_Plus__Orang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870602" y="836712"/>
            <a:ext cx="719108" cy="719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6" name="组合 25"/>
          <p:cNvGrpSpPr/>
          <p:nvPr/>
        </p:nvGrpSpPr>
        <p:grpSpPr>
          <a:xfrm rot="2125983">
            <a:off x="1709229" y="2316547"/>
            <a:ext cx="5777353" cy="997784"/>
            <a:chOff x="940865" y="0"/>
            <a:chExt cx="7223201" cy="1006260"/>
          </a:xfrm>
          <a:scene3d>
            <a:camera prst="orthographicFront"/>
            <a:lightRig rig="flat" dir="t"/>
          </a:scene3d>
        </p:grpSpPr>
        <p:sp>
          <p:nvSpPr>
            <p:cNvPr id="27" name="圆角矩形 26"/>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8"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4858363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652120" y="1840913"/>
            <a:ext cx="302433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author = {Smith, R. and Self, M. and </a:t>
            </a:r>
            <a:r>
              <a:rPr lang="en-US" altLang="zh-CN" sz="1600" b="1" dirty="0" err="1">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Cheeseman</a:t>
            </a: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P.},</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title = {Estimating uncertain spatial relationships in robotics},</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journal = {Autonomous Robot Vehicles},</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pages = {167-193},</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year = {1990}</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t>
            </a:r>
            <a:endPar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536" y="461392"/>
            <a:ext cx="4584700" cy="5911850"/>
          </a:xfrm>
          <a:prstGeom prst="rect">
            <a:avLst/>
          </a:prstGeom>
          <a:noFill/>
          <a:ln w="50800">
            <a:solidFill>
              <a:srgbClr val="FFC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5688632"/>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16352" y="836712"/>
            <a:ext cx="8064896" cy="5262979"/>
          </a:xfrm>
          <a:prstGeom prst="rect">
            <a:avLst/>
          </a:prstGeom>
        </p:spPr>
        <p:txBody>
          <a:bodyPr wrap="square">
            <a:spAutoFit/>
          </a:bodyPr>
          <a:lstStyle/>
          <a:p>
            <a:r>
              <a:rPr lang="en-US" altLang="zh-CN" sz="2400" b="1" dirty="0" err="1">
                <a:solidFill>
                  <a:srgbClr val="000000"/>
                </a:solidFill>
                <a:latin typeface="Courier New"/>
              </a:rPr>
              <a:t>Xwa</a:t>
            </a:r>
            <a:r>
              <a:rPr lang="en-US" altLang="zh-CN" sz="2400" b="1" dirty="0">
                <a:solidFill>
                  <a:srgbClr val="000000"/>
                </a:solidFill>
                <a:latin typeface="Courier New"/>
              </a:rPr>
              <a:t>  = [5; 3; </a:t>
            </a:r>
            <a:r>
              <a:rPr lang="en-US" altLang="zh-CN" sz="2400" b="1" dirty="0" err="1">
                <a:solidFill>
                  <a:srgbClr val="000000"/>
                </a:solidFill>
                <a:latin typeface="Courier New"/>
              </a:rPr>
              <a:t>degtorad</a:t>
            </a:r>
            <a:r>
              <a:rPr lang="en-US" altLang="zh-CN" sz="2400" b="1" dirty="0">
                <a:solidFill>
                  <a:srgbClr val="000000"/>
                </a:solidFill>
                <a:latin typeface="Courier New"/>
              </a:rPr>
              <a:t>(50)];</a:t>
            </a:r>
          </a:p>
          <a:p>
            <a:r>
              <a:rPr lang="en-US" altLang="zh-CN" sz="2400" b="1" dirty="0" err="1">
                <a:solidFill>
                  <a:srgbClr val="000000"/>
                </a:solidFill>
                <a:latin typeface="Courier New"/>
              </a:rPr>
              <a:t>Xad</a:t>
            </a:r>
            <a:r>
              <a:rPr lang="en-US" altLang="zh-CN" sz="2400" b="1" dirty="0">
                <a:solidFill>
                  <a:srgbClr val="000000"/>
                </a:solidFill>
                <a:latin typeface="Courier New"/>
              </a:rPr>
              <a:t>  = [5; 2];</a:t>
            </a:r>
          </a:p>
          <a:p>
            <a:r>
              <a:rPr lang="en-US" altLang="zh-CN" sz="2400" b="1" dirty="0" err="1">
                <a:solidFill>
                  <a:srgbClr val="000000"/>
                </a:solidFill>
                <a:latin typeface="Courier New"/>
              </a:rPr>
              <a:t>Xaf</a:t>
            </a:r>
            <a:r>
              <a:rPr lang="en-US" altLang="zh-CN" sz="2400" b="1" dirty="0">
                <a:solidFill>
                  <a:srgbClr val="000000"/>
                </a:solidFill>
                <a:latin typeface="Courier New"/>
              </a:rPr>
              <a:t>  = [3; 2.5];</a:t>
            </a:r>
          </a:p>
          <a:p>
            <a:r>
              <a:rPr lang="en-US" altLang="zh-CN" sz="2400" b="1" dirty="0" err="1">
                <a:solidFill>
                  <a:srgbClr val="000000"/>
                </a:solidFill>
                <a:latin typeface="Courier New"/>
              </a:rPr>
              <a:t>Xadf</a:t>
            </a:r>
            <a:r>
              <a:rPr lang="en-US" altLang="zh-CN" sz="2400" b="1" dirty="0">
                <a:solidFill>
                  <a:srgbClr val="000000"/>
                </a:solidFill>
                <a:latin typeface="Courier New"/>
              </a:rPr>
              <a:t> = [</a:t>
            </a:r>
            <a:r>
              <a:rPr lang="en-US" altLang="zh-CN" sz="2400" b="1" dirty="0" err="1">
                <a:solidFill>
                  <a:srgbClr val="000000"/>
                </a:solidFill>
                <a:latin typeface="Courier New"/>
              </a:rPr>
              <a:t>Xad</a:t>
            </a:r>
            <a:r>
              <a:rPr lang="en-US" altLang="zh-CN" sz="2400" b="1" dirty="0">
                <a:solidFill>
                  <a:srgbClr val="000000"/>
                </a:solidFill>
                <a:latin typeface="Courier New"/>
              </a:rPr>
              <a:t>, </a:t>
            </a:r>
            <a:r>
              <a:rPr lang="en-US" altLang="zh-CN" sz="2400" b="1" dirty="0" err="1">
                <a:solidFill>
                  <a:srgbClr val="000000"/>
                </a:solidFill>
                <a:latin typeface="Courier New"/>
              </a:rPr>
              <a:t>Xaf</a:t>
            </a:r>
            <a:r>
              <a:rPr lang="en-US" altLang="zh-CN" sz="2400" b="1" dirty="0">
                <a:solidFill>
                  <a:srgbClr val="000000"/>
                </a:solidFill>
                <a:latin typeface="Courier New"/>
              </a:rPr>
              <a:t>];</a:t>
            </a:r>
          </a:p>
          <a:p>
            <a:r>
              <a:rPr lang="en-US" altLang="zh-CN" sz="2400" b="1" dirty="0" err="1">
                <a:solidFill>
                  <a:srgbClr val="000000"/>
                </a:solidFill>
                <a:latin typeface="Courier New"/>
              </a:rPr>
              <a:t>Xwd</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Xad</a:t>
            </a:r>
            <a:r>
              <a:rPr lang="en-US" altLang="zh-CN" sz="2400" b="1" dirty="0">
                <a:solidFill>
                  <a:srgbClr val="000000"/>
                </a:solidFill>
                <a:latin typeface="Courier New"/>
              </a:rPr>
              <a:t>);</a:t>
            </a:r>
          </a:p>
          <a:p>
            <a:r>
              <a:rPr lang="en-US" altLang="zh-CN" sz="2400" b="1" dirty="0" err="1">
                <a:solidFill>
                  <a:srgbClr val="000000"/>
                </a:solidFill>
                <a:latin typeface="Courier New"/>
              </a:rPr>
              <a:t>Xwf</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Xaf</a:t>
            </a:r>
            <a:r>
              <a:rPr lang="en-US" altLang="zh-CN" sz="2400" b="1" dirty="0">
                <a:solidFill>
                  <a:srgbClr val="000000"/>
                </a:solidFill>
                <a:latin typeface="Courier New"/>
              </a:rPr>
              <a:t>);</a:t>
            </a:r>
          </a:p>
          <a:p>
            <a:r>
              <a:rPr lang="en-US" altLang="zh-CN" sz="2400" b="1" dirty="0" err="1">
                <a:solidFill>
                  <a:srgbClr val="000000"/>
                </a:solidFill>
                <a:latin typeface="Courier New"/>
              </a:rPr>
              <a:t>Xwdf</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Xadf</a:t>
            </a:r>
            <a:r>
              <a:rPr lang="en-US" altLang="zh-CN" sz="2400" b="1" dirty="0">
                <a:solidFill>
                  <a:srgbClr val="000000"/>
                </a:solidFill>
                <a:latin typeface="Courier New"/>
              </a:rPr>
              <a:t>);</a:t>
            </a:r>
          </a:p>
          <a:p>
            <a:r>
              <a:rPr lang="en-US" altLang="zh-CN" sz="2400" b="1" dirty="0">
                <a:solidFill>
                  <a:srgbClr val="228B22"/>
                </a:solidFill>
                <a:latin typeface="Courier New"/>
              </a:rPr>
              <a:t>%% </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Xwd</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Xwd</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Xwf</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Xwf</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Xwdf</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Xwdf</a:t>
            </a:r>
            <a:r>
              <a:rPr lang="en-US" altLang="zh-CN" sz="2400" b="1" dirty="0">
                <a:solidFill>
                  <a:srgbClr val="000000"/>
                </a:solidFill>
                <a:latin typeface="Courier New"/>
              </a:rPr>
              <a:t>);</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P23</a:t>
            </a:r>
            <a:endParaRPr lang="zh-CN" altLang="en-US" sz="4400" b="1" dirty="0"/>
          </a:p>
        </p:txBody>
      </p:sp>
    </p:spTree>
    <p:extLst>
      <p:ext uri="{BB962C8B-B14F-4D97-AF65-F5344CB8AC3E}">
        <p14:creationId xmlns:p14="http://schemas.microsoft.com/office/powerpoint/2010/main" val="11196857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415874" flipH="1">
            <a:off x="4523149" y="3661417"/>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224384" flipH="1">
            <a:off x="4586935" y="1263370"/>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25" name="图片 2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pic>
        <p:nvPicPr>
          <p:cNvPr id="27" name="图片 26"/>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6209696" y="1801052"/>
            <a:ext cx="152400" cy="286512"/>
          </a:xfrm>
          <a:prstGeom prst="rect">
            <a:avLst/>
          </a:prstGeom>
        </p:spPr>
      </p:pic>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we visualize the robot body shape?</a:t>
            </a:r>
            <a:endParaRPr lang="zh-CN" altLang="en-US" sz="4400" b="1" dirty="0">
              <a:solidFill>
                <a:srgbClr val="FF0000"/>
              </a:solidFill>
              <a:effectLst>
                <a:outerShdw blurRad="38100" dist="38100" dir="2700000" algn="tl">
                  <a:srgbClr val="000000">
                    <a:alpha val="43137"/>
                  </a:srgbClr>
                </a:outerShdw>
              </a:effectLst>
            </a:endParaRPr>
          </a:p>
        </p:txBody>
      </p:sp>
      <p:grpSp>
        <p:nvGrpSpPr>
          <p:cNvPr id="34" name="组合 33"/>
          <p:cNvGrpSpPr/>
          <p:nvPr/>
        </p:nvGrpSpPr>
        <p:grpSpPr>
          <a:xfrm rot="17693378">
            <a:off x="5212051" y="204724"/>
            <a:ext cx="1286332" cy="1337530"/>
            <a:chOff x="3352883" y="2573863"/>
            <a:chExt cx="1286332" cy="1337530"/>
          </a:xfrm>
        </p:grpSpPr>
        <p:cxnSp>
          <p:nvCxnSpPr>
            <p:cNvPr id="35" name="直接箭头连接符 34"/>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
        <p:nvSpPr>
          <p:cNvPr id="37" name="等腰三角形 36"/>
          <p:cNvSpPr/>
          <p:nvPr/>
        </p:nvSpPr>
        <p:spPr>
          <a:xfrm rot="1518932">
            <a:off x="5705489" y="1346999"/>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28" name="组合 27"/>
          <p:cNvGrpSpPr/>
          <p:nvPr/>
        </p:nvGrpSpPr>
        <p:grpSpPr>
          <a:xfrm rot="2125983">
            <a:off x="1709229" y="2316547"/>
            <a:ext cx="5777353" cy="997784"/>
            <a:chOff x="940865" y="0"/>
            <a:chExt cx="7223201" cy="1006260"/>
          </a:xfrm>
          <a:scene3d>
            <a:camera prst="orthographicFront"/>
            <a:lightRig rig="flat" dir="t"/>
          </a:scene3d>
        </p:grpSpPr>
        <p:sp>
          <p:nvSpPr>
            <p:cNvPr id="31" name="圆角矩形 3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123620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24\robotbody.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三十二角星 3"/>
          <p:cNvSpPr/>
          <p:nvPr/>
        </p:nvSpPr>
        <p:spPr>
          <a:xfrm>
            <a:off x="6660232"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14539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24\tworobot.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9100" t="5720" r="16899" b="7380"/>
          <a:stretch/>
        </p:blipFill>
        <p:spPr bwMode="auto">
          <a:xfrm>
            <a:off x="1259632" y="-7115"/>
            <a:ext cx="6696744" cy="681972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14398651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548678"/>
            <a:ext cx="8064896" cy="5632311"/>
          </a:xfrm>
          <a:prstGeom prst="rect">
            <a:avLst/>
          </a:prstGeom>
        </p:spPr>
        <p:txBody>
          <a:bodyPr wrap="square">
            <a:spAutoFit/>
          </a:bodyPr>
          <a:lstStyle/>
          <a:p>
            <a:r>
              <a:rPr lang="en-US" altLang="zh-CN" sz="2400" b="1" dirty="0">
                <a:solidFill>
                  <a:srgbClr val="000000"/>
                </a:solidFill>
                <a:latin typeface="Courier New"/>
              </a:rPr>
              <a:t>rob = [0 -3 -3; </a:t>
            </a:r>
          </a:p>
          <a:p>
            <a:r>
              <a:rPr lang="zh-CN" altLang="en-US" sz="2400" b="1" dirty="0">
                <a:solidFill>
                  <a:srgbClr val="000000"/>
                </a:solidFill>
                <a:latin typeface="Courier New"/>
              </a:rPr>
              <a:t>       </a:t>
            </a:r>
            <a:r>
              <a:rPr lang="en-US" altLang="zh-CN" sz="2400" b="1" dirty="0">
                <a:solidFill>
                  <a:srgbClr val="000000"/>
                </a:solidFill>
                <a:latin typeface="Courier New"/>
              </a:rPr>
              <a:t>0 -1  1] * 0.5;</a:t>
            </a:r>
          </a:p>
          <a:p>
            <a:r>
              <a:rPr lang="en-US" altLang="zh-CN" sz="2400" b="1" dirty="0">
                <a:solidFill>
                  <a:srgbClr val="228B22"/>
                </a:solidFill>
                <a:latin typeface="Courier New"/>
              </a:rPr>
              <a:t>%%</a:t>
            </a:r>
          </a:p>
          <a:p>
            <a:r>
              <a:rPr lang="en-US" altLang="zh-CN" sz="2400" b="1" dirty="0">
                <a:solidFill>
                  <a:srgbClr val="000000"/>
                </a:solidFill>
                <a:latin typeface="Courier New"/>
              </a:rPr>
              <a:t>figure(</a:t>
            </a:r>
            <a:r>
              <a:rPr lang="en-US" altLang="zh-CN" sz="2400" b="1" dirty="0">
                <a:solidFill>
                  <a:srgbClr val="A020F0"/>
                </a:solidFill>
                <a:latin typeface="Courier New"/>
              </a:rPr>
              <a:t>'name'</a:t>
            </a:r>
            <a:r>
              <a:rPr lang="en-US" altLang="zh-CN" sz="2400" b="1" dirty="0">
                <a:solidFill>
                  <a:srgbClr val="000000"/>
                </a:solidFill>
                <a:latin typeface="Courier New"/>
              </a:rPr>
              <a:t>, </a:t>
            </a:r>
            <a:r>
              <a:rPr lang="en-US" altLang="zh-CN" sz="2400" b="1" dirty="0">
                <a:solidFill>
                  <a:srgbClr val="A020F0"/>
                </a:solidFill>
                <a:latin typeface="Courier New"/>
              </a:rPr>
              <a:t>'Robot appearance'</a:t>
            </a:r>
            <a:r>
              <a:rPr lang="en-US" altLang="zh-CN" sz="2400" b="1" dirty="0">
                <a:solidFill>
                  <a:srgbClr val="000000"/>
                </a:solidFill>
                <a:latin typeface="Courier New"/>
              </a:rPr>
              <a:t>)</a:t>
            </a:r>
          </a:p>
          <a:p>
            <a:r>
              <a:rPr lang="en-US" altLang="zh-CN" sz="2400" b="1" dirty="0">
                <a:solidFill>
                  <a:srgbClr val="000000"/>
                </a:solidFill>
                <a:latin typeface="Courier New"/>
              </a:rPr>
              <a:t>patch(rob(1, :), rob(2, :), </a:t>
            </a:r>
            <a:r>
              <a:rPr lang="en-US" altLang="zh-CN" sz="2400" b="1" dirty="0">
                <a:solidFill>
                  <a:srgbClr val="A020F0"/>
                </a:solidFill>
                <a:latin typeface="Courier New"/>
              </a:rPr>
              <a:t>'g'</a:t>
            </a:r>
            <a:r>
              <a:rPr lang="en-US" altLang="zh-CN" sz="2400" b="1" dirty="0">
                <a:solidFill>
                  <a:srgbClr val="000000"/>
                </a:solidFill>
                <a:latin typeface="Courier New"/>
              </a:rPr>
              <a:t>);</a:t>
            </a:r>
          </a:p>
          <a:p>
            <a:r>
              <a:rPr lang="en-US" altLang="zh-CN" sz="2400" b="1" dirty="0">
                <a:solidFill>
                  <a:srgbClr val="000000"/>
                </a:solidFill>
                <a:latin typeface="Courier New"/>
              </a:rPr>
              <a:t>axis </a:t>
            </a:r>
            <a:r>
              <a:rPr lang="en-US" altLang="zh-CN" sz="2400" b="1" dirty="0">
                <a:solidFill>
                  <a:srgbClr val="A020F0"/>
                </a:solidFill>
                <a:latin typeface="Courier New"/>
              </a:rPr>
              <a:t>equal</a:t>
            </a:r>
            <a:r>
              <a:rPr lang="en-US" altLang="zh-CN" sz="2400" b="1" dirty="0">
                <a:solidFill>
                  <a:srgbClr val="000000"/>
                </a:solidFill>
                <a:latin typeface="Courier New"/>
              </a:rPr>
              <a:t>;</a:t>
            </a:r>
          </a:p>
          <a:p>
            <a:r>
              <a:rPr lang="en-US" altLang="zh-CN" sz="2400" b="1" dirty="0">
                <a:solidFill>
                  <a:srgbClr val="000000"/>
                </a:solidFill>
                <a:latin typeface="Courier New"/>
              </a:rPr>
              <a:t>box </a:t>
            </a:r>
            <a:r>
              <a:rPr lang="en-US" altLang="zh-CN" sz="2400" b="1" dirty="0">
                <a:solidFill>
                  <a:srgbClr val="A020F0"/>
                </a:solidFill>
                <a:latin typeface="Courier New"/>
              </a:rPr>
              <a:t>on</a:t>
            </a:r>
            <a:r>
              <a:rPr lang="en-US" altLang="zh-CN" sz="2400" b="1" dirty="0">
                <a:solidFill>
                  <a:srgbClr val="000000"/>
                </a:solidFill>
                <a:latin typeface="Courier New"/>
              </a:rPr>
              <a:t>;</a:t>
            </a:r>
          </a:p>
          <a:p>
            <a:r>
              <a:rPr lang="en-US" altLang="zh-CN" sz="2400" b="1" dirty="0">
                <a:solidFill>
                  <a:srgbClr val="000000"/>
                </a:solidFill>
                <a:latin typeface="Courier New"/>
              </a:rPr>
              <a:t>print(</a:t>
            </a:r>
            <a:r>
              <a:rPr lang="en-US" altLang="zh-CN" sz="2400" b="1" dirty="0">
                <a:solidFill>
                  <a:srgbClr val="A020F0"/>
                </a:solidFill>
                <a:latin typeface="Courier New"/>
              </a:rPr>
              <a:t>'-</a:t>
            </a:r>
            <a:r>
              <a:rPr lang="en-US" altLang="zh-CN" sz="2400" b="1" dirty="0" err="1">
                <a:solidFill>
                  <a:srgbClr val="A020F0"/>
                </a:solidFill>
                <a:latin typeface="Courier New"/>
              </a:rPr>
              <a:t>dpng</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a:solidFill>
                  <a:srgbClr val="A020F0"/>
                </a:solidFill>
                <a:latin typeface="Courier New"/>
              </a:rPr>
              <a:t>'robotbody.png</a:t>
            </a:r>
            <a:r>
              <a:rPr lang="en-US" altLang="zh-CN" sz="2400" b="1" dirty="0" smtClean="0">
                <a:solidFill>
                  <a:srgbClr val="A020F0"/>
                </a:solidFill>
                <a:latin typeface="Courier New"/>
              </a:rPr>
              <a:t>'</a:t>
            </a:r>
            <a:r>
              <a:rPr lang="en-US" altLang="zh-CN" sz="2400" b="1" dirty="0" smtClean="0">
                <a:solidFill>
                  <a:srgbClr val="000000"/>
                </a:solidFill>
                <a:latin typeface="Courier New"/>
              </a:rPr>
              <a:t>);</a:t>
            </a:r>
          </a:p>
          <a:p>
            <a:r>
              <a:rPr lang="en-US" altLang="zh-CN" sz="2400" b="1" dirty="0">
                <a:solidFill>
                  <a:srgbClr val="228B22"/>
                </a:solidFill>
                <a:latin typeface="Courier New"/>
              </a:rPr>
              <a:t>%%</a:t>
            </a:r>
          </a:p>
          <a:p>
            <a:r>
              <a:rPr lang="en-US" altLang="zh-CN" sz="2400" b="1" dirty="0" err="1">
                <a:solidFill>
                  <a:srgbClr val="000000"/>
                </a:solidFill>
                <a:latin typeface="Courier New"/>
              </a:rPr>
              <a:t>Xwa</a:t>
            </a:r>
            <a:r>
              <a:rPr lang="en-US" altLang="zh-CN" sz="2400" b="1" dirty="0">
                <a:solidFill>
                  <a:srgbClr val="000000"/>
                </a:solidFill>
                <a:latin typeface="Courier New"/>
              </a:rPr>
              <a:t>  = [5; 3; </a:t>
            </a:r>
            <a:r>
              <a:rPr lang="en-US" altLang="zh-CN" sz="2400" b="1" dirty="0" err="1">
                <a:solidFill>
                  <a:srgbClr val="000000"/>
                </a:solidFill>
                <a:latin typeface="Courier New"/>
              </a:rPr>
              <a:t>degtorad</a:t>
            </a:r>
            <a:r>
              <a:rPr lang="en-US" altLang="zh-CN" sz="2400" b="1" dirty="0">
                <a:solidFill>
                  <a:srgbClr val="000000"/>
                </a:solidFill>
                <a:latin typeface="Courier New"/>
              </a:rPr>
              <a:t>(50)];</a:t>
            </a:r>
          </a:p>
          <a:p>
            <a:r>
              <a:rPr lang="en-US" altLang="zh-CN" sz="2400" b="1" dirty="0" err="1">
                <a:solidFill>
                  <a:srgbClr val="000000"/>
                </a:solidFill>
                <a:latin typeface="Courier New"/>
              </a:rPr>
              <a:t>Xab</a:t>
            </a:r>
            <a:r>
              <a:rPr lang="en-US" altLang="zh-CN" sz="2400" b="1" dirty="0">
                <a:solidFill>
                  <a:srgbClr val="000000"/>
                </a:solidFill>
                <a:latin typeface="Courier New"/>
              </a:rPr>
              <a:t>  = [4; 2; </a:t>
            </a:r>
            <a:r>
              <a:rPr lang="en-US" altLang="zh-CN" sz="2400" b="1" dirty="0" err="1">
                <a:solidFill>
                  <a:srgbClr val="000000"/>
                </a:solidFill>
                <a:latin typeface="Courier New"/>
              </a:rPr>
              <a:t>degtorad</a:t>
            </a:r>
            <a:r>
              <a:rPr lang="en-US" altLang="zh-CN" sz="2400" b="1" dirty="0">
                <a:solidFill>
                  <a:srgbClr val="000000"/>
                </a:solidFill>
                <a:latin typeface="Courier New"/>
              </a:rPr>
              <a:t>(20)];</a:t>
            </a:r>
          </a:p>
          <a:p>
            <a:r>
              <a:rPr lang="en-US" altLang="zh-CN" sz="2400" b="1" dirty="0" err="1">
                <a:solidFill>
                  <a:srgbClr val="000000"/>
                </a:solidFill>
                <a:latin typeface="Courier New"/>
              </a:rPr>
              <a:t>Xwb</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Xab</a:t>
            </a:r>
            <a:r>
              <a:rPr lang="en-US" altLang="zh-CN" sz="2400" b="1" dirty="0">
                <a:solidFill>
                  <a:srgbClr val="000000"/>
                </a:solidFill>
                <a:latin typeface="Courier New"/>
              </a:rPr>
              <a:t>);</a:t>
            </a:r>
          </a:p>
          <a:p>
            <a:r>
              <a:rPr lang="en-US" altLang="zh-CN" sz="2400" b="1" dirty="0">
                <a:solidFill>
                  <a:srgbClr val="228B22"/>
                </a:solidFill>
                <a:latin typeface="Courier New"/>
              </a:rPr>
              <a:t>%%</a:t>
            </a:r>
          </a:p>
          <a:p>
            <a:r>
              <a:rPr lang="en-US" altLang="zh-CN" sz="2400" b="1" dirty="0" err="1">
                <a:solidFill>
                  <a:srgbClr val="000000"/>
                </a:solidFill>
                <a:latin typeface="Courier New"/>
              </a:rPr>
              <a:t>robA</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rob);</a:t>
            </a:r>
          </a:p>
          <a:p>
            <a:r>
              <a:rPr lang="en-US" altLang="zh-CN" sz="2400" b="1" dirty="0" err="1">
                <a:solidFill>
                  <a:srgbClr val="000000"/>
                </a:solidFill>
                <a:latin typeface="Courier New"/>
              </a:rPr>
              <a:t>robB</a:t>
            </a:r>
            <a:r>
              <a:rPr lang="en-US" altLang="zh-CN" sz="2400" b="1" dirty="0">
                <a:solidFill>
                  <a:srgbClr val="000000"/>
                </a:solidFill>
                <a:latin typeface="Courier New"/>
              </a:rPr>
              <a:t> = compound(</a:t>
            </a:r>
            <a:r>
              <a:rPr lang="en-US" altLang="zh-CN" sz="2400" b="1" dirty="0" err="1">
                <a:solidFill>
                  <a:srgbClr val="000000"/>
                </a:solidFill>
                <a:latin typeface="Courier New"/>
              </a:rPr>
              <a:t>Xwb</a:t>
            </a:r>
            <a:r>
              <a:rPr lang="en-US" altLang="zh-CN" sz="2400" b="1" dirty="0">
                <a:solidFill>
                  <a:srgbClr val="000000"/>
                </a:solidFill>
                <a:latin typeface="Courier New"/>
              </a:rPr>
              <a:t>, rob</a:t>
            </a:r>
            <a:r>
              <a:rPr lang="en-US" altLang="zh-CN" sz="2400" b="1" dirty="0" smtClean="0">
                <a:solidFill>
                  <a:srgbClr val="000000"/>
                </a:solidFill>
                <a:latin typeface="Courier New"/>
              </a:rPr>
              <a:t>);</a:t>
            </a:r>
            <a:endParaRPr lang="en-US" altLang="zh-CN" sz="2400" b="1" dirty="0">
              <a:solidFill>
                <a:srgbClr val="000000"/>
              </a:solidFill>
              <a:latin typeface="Courier New"/>
            </a:endParaRPr>
          </a:p>
        </p:txBody>
      </p:sp>
      <p:sp>
        <p:nvSpPr>
          <p:cNvPr id="6" name="三十二角星 5"/>
          <p:cNvSpPr/>
          <p:nvPr/>
        </p:nvSpPr>
        <p:spPr>
          <a:xfrm>
            <a:off x="6669792" y="46891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2625579458"/>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450921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548678"/>
            <a:ext cx="8064896" cy="4401205"/>
          </a:xfrm>
          <a:prstGeom prst="rect">
            <a:avLst/>
          </a:prstGeom>
        </p:spPr>
        <p:txBody>
          <a:bodyPr wrap="square">
            <a:spAutoFit/>
          </a:bodyPr>
          <a:lstStyle/>
          <a:p>
            <a:r>
              <a:rPr lang="en-US" altLang="zh-CN" sz="2000" b="1" dirty="0">
                <a:solidFill>
                  <a:srgbClr val="000000"/>
                </a:solidFill>
                <a:latin typeface="Courier New"/>
              </a:rPr>
              <a:t>figure(</a:t>
            </a:r>
            <a:r>
              <a:rPr lang="en-US" altLang="zh-CN" sz="2000" b="1" dirty="0">
                <a:solidFill>
                  <a:srgbClr val="A020F0"/>
                </a:solidFill>
                <a:latin typeface="Courier New"/>
              </a:rPr>
              <a:t>'name'</a:t>
            </a:r>
            <a:r>
              <a:rPr lang="en-US" altLang="zh-CN" sz="2000" b="1" dirty="0">
                <a:solidFill>
                  <a:srgbClr val="000000"/>
                </a:solidFill>
                <a:latin typeface="Courier New"/>
              </a:rPr>
              <a:t>, </a:t>
            </a:r>
            <a:r>
              <a:rPr lang="en-US" altLang="zh-CN" sz="2000" b="1" dirty="0">
                <a:solidFill>
                  <a:srgbClr val="A020F0"/>
                </a:solidFill>
                <a:latin typeface="Courier New"/>
              </a:rPr>
              <a:t>'Visualization of robot body'</a:t>
            </a:r>
            <a:r>
              <a:rPr lang="en-US" altLang="zh-CN" sz="2000" b="1" dirty="0">
                <a:solidFill>
                  <a:srgbClr val="000000"/>
                </a:solidFill>
                <a:latin typeface="Courier New"/>
              </a:rPr>
              <a:t>)</a:t>
            </a:r>
          </a:p>
          <a:p>
            <a:r>
              <a:rPr lang="en-US" altLang="zh-CN" sz="2000" b="1" dirty="0">
                <a:solidFill>
                  <a:srgbClr val="000000"/>
                </a:solidFill>
                <a:latin typeface="Courier New"/>
              </a:rPr>
              <a:t>hold </a:t>
            </a:r>
            <a:r>
              <a:rPr lang="en-US" altLang="zh-CN" sz="2000" b="1" dirty="0">
                <a:solidFill>
                  <a:srgbClr val="A020F0"/>
                </a:solidFill>
                <a:latin typeface="Courier New"/>
              </a:rPr>
              <a:t>on</a:t>
            </a:r>
            <a:r>
              <a:rPr lang="en-US" altLang="zh-CN" sz="2000" b="1" dirty="0">
                <a:solidFill>
                  <a:srgbClr val="000000"/>
                </a:solidFill>
                <a:latin typeface="Courier New"/>
              </a:rPr>
              <a:t>;</a:t>
            </a:r>
          </a:p>
          <a:p>
            <a:r>
              <a:rPr lang="en-US" altLang="zh-CN" sz="2000" b="1" dirty="0">
                <a:solidFill>
                  <a:srgbClr val="000000"/>
                </a:solidFill>
                <a:latin typeface="Courier New"/>
              </a:rPr>
              <a:t>axis </a:t>
            </a:r>
            <a:r>
              <a:rPr lang="en-US" altLang="zh-CN" sz="2000" b="1" dirty="0">
                <a:solidFill>
                  <a:srgbClr val="A020F0"/>
                </a:solidFill>
                <a:latin typeface="Courier New"/>
              </a:rPr>
              <a:t>equal</a:t>
            </a:r>
            <a:r>
              <a:rPr lang="en-US" altLang="zh-CN" sz="2000" b="1" dirty="0">
                <a:solidFill>
                  <a:srgbClr val="000000"/>
                </a:solidFill>
                <a:latin typeface="Courier New"/>
              </a:rPr>
              <a:t>;</a:t>
            </a:r>
          </a:p>
          <a:p>
            <a:r>
              <a:rPr lang="en-US" altLang="zh-CN" sz="2000" b="1" dirty="0">
                <a:solidFill>
                  <a:srgbClr val="000000"/>
                </a:solidFill>
                <a:latin typeface="Courier New"/>
              </a:rPr>
              <a:t>grid </a:t>
            </a:r>
            <a:r>
              <a:rPr lang="en-US" altLang="zh-CN" sz="2000" b="1" dirty="0">
                <a:solidFill>
                  <a:srgbClr val="A020F0"/>
                </a:solidFill>
                <a:latin typeface="Courier New"/>
              </a:rPr>
              <a:t>minor</a:t>
            </a:r>
            <a:r>
              <a:rPr lang="en-US" altLang="zh-CN" sz="2000" b="1" dirty="0">
                <a:solidFill>
                  <a:srgbClr val="000000"/>
                </a:solidFill>
                <a:latin typeface="Courier New"/>
              </a:rPr>
              <a:t>;</a:t>
            </a:r>
          </a:p>
          <a:p>
            <a:r>
              <a:rPr lang="en-US" altLang="zh-CN" sz="2000" b="1" dirty="0" err="1">
                <a:solidFill>
                  <a:srgbClr val="000000"/>
                </a:solidFill>
                <a:latin typeface="Courier New"/>
              </a:rPr>
              <a:t>xlim</a:t>
            </a:r>
            <a:r>
              <a:rPr lang="en-US" altLang="zh-CN" sz="2000" b="1" dirty="0">
                <a:solidFill>
                  <a:srgbClr val="000000"/>
                </a:solidFill>
                <a:latin typeface="Courier New"/>
              </a:rPr>
              <a:t>([0, 8]);</a:t>
            </a:r>
          </a:p>
          <a:p>
            <a:r>
              <a:rPr lang="en-US" altLang="zh-CN" sz="2000" b="1" dirty="0" err="1">
                <a:solidFill>
                  <a:srgbClr val="000000"/>
                </a:solidFill>
                <a:latin typeface="Courier New"/>
              </a:rPr>
              <a:t>ylim</a:t>
            </a:r>
            <a:r>
              <a:rPr lang="en-US" altLang="zh-CN" sz="2000" b="1" dirty="0">
                <a:solidFill>
                  <a:srgbClr val="000000"/>
                </a:solidFill>
                <a:latin typeface="Courier New"/>
              </a:rPr>
              <a:t>([0, 8]);</a:t>
            </a:r>
          </a:p>
          <a:p>
            <a:r>
              <a:rPr lang="pl-PL" altLang="zh-CN" sz="2000" b="1" dirty="0">
                <a:solidFill>
                  <a:srgbClr val="000000"/>
                </a:solidFill>
                <a:latin typeface="Courier New"/>
              </a:rPr>
              <a:t>pRobA = patch(robA(1, :), robA(2, :), [255,215,0]/255);</a:t>
            </a:r>
          </a:p>
          <a:p>
            <a:r>
              <a:rPr lang="en-US" altLang="zh-CN" sz="2000" b="1" dirty="0">
                <a:solidFill>
                  <a:srgbClr val="000000"/>
                </a:solidFill>
                <a:latin typeface="Courier New"/>
              </a:rPr>
              <a:t>text(</a:t>
            </a:r>
            <a:r>
              <a:rPr lang="en-US" altLang="zh-CN" sz="2000" b="1" dirty="0" err="1">
                <a:solidFill>
                  <a:srgbClr val="000000"/>
                </a:solidFill>
                <a:latin typeface="Courier New"/>
              </a:rPr>
              <a:t>Xwa</a:t>
            </a:r>
            <a:r>
              <a:rPr lang="en-US" altLang="zh-CN" sz="2000" b="1" dirty="0">
                <a:solidFill>
                  <a:srgbClr val="000000"/>
                </a:solidFill>
                <a:latin typeface="Courier New"/>
              </a:rPr>
              <a:t>(1), </a:t>
            </a:r>
            <a:r>
              <a:rPr lang="en-US" altLang="zh-CN" sz="2000" b="1" dirty="0" err="1">
                <a:solidFill>
                  <a:srgbClr val="000000"/>
                </a:solidFill>
                <a:latin typeface="Courier New"/>
              </a:rPr>
              <a:t>Xwa</a:t>
            </a:r>
            <a:r>
              <a:rPr lang="en-US" altLang="zh-CN" sz="2000" b="1" dirty="0">
                <a:solidFill>
                  <a:srgbClr val="000000"/>
                </a:solidFill>
                <a:latin typeface="Courier New"/>
              </a:rPr>
              <a:t>(2), </a:t>
            </a:r>
            <a:r>
              <a:rPr lang="en-US" altLang="zh-CN" sz="2000" b="1" dirty="0">
                <a:solidFill>
                  <a:srgbClr val="A020F0"/>
                </a:solidFill>
                <a:latin typeface="Courier New"/>
              </a:rPr>
              <a:t>'\</a:t>
            </a:r>
            <a:r>
              <a:rPr lang="en-US" altLang="zh-CN" sz="2000" b="1" dirty="0" err="1">
                <a:solidFill>
                  <a:srgbClr val="A020F0"/>
                </a:solidFill>
                <a:latin typeface="Courier New"/>
              </a:rPr>
              <a:t>leftarrow</a:t>
            </a:r>
            <a:r>
              <a:rPr lang="en-US" altLang="zh-CN" sz="2000" b="1" dirty="0">
                <a:solidFill>
                  <a:srgbClr val="A020F0"/>
                </a:solidFill>
                <a:latin typeface="Courier New"/>
              </a:rPr>
              <a:t>  X_{</a:t>
            </a:r>
            <a:r>
              <a:rPr lang="en-US" altLang="zh-CN" sz="2000" b="1" dirty="0" err="1">
                <a:solidFill>
                  <a:srgbClr val="A020F0"/>
                </a:solidFill>
                <a:latin typeface="Courier New"/>
              </a:rPr>
              <a:t>wa</a:t>
            </a:r>
            <a:r>
              <a:rPr lang="en-US" altLang="zh-CN" sz="2000" b="1" dirty="0">
                <a:solidFill>
                  <a:srgbClr val="A020F0"/>
                </a:solidFill>
                <a:latin typeface="Courier New"/>
              </a:rPr>
              <a:t>}'</a:t>
            </a:r>
            <a:r>
              <a:rPr lang="en-US" altLang="zh-CN" sz="2000" b="1" dirty="0">
                <a:solidFill>
                  <a:srgbClr val="000000"/>
                </a:solidFill>
                <a:latin typeface="Courier New"/>
              </a:rPr>
              <a:t>, </a:t>
            </a:r>
            <a:r>
              <a:rPr lang="en-US" altLang="zh-CN" sz="2000" b="1" dirty="0">
                <a:solidFill>
                  <a:srgbClr val="A020F0"/>
                </a:solidFill>
                <a:latin typeface="Courier New"/>
              </a:rPr>
              <a:t>'</a:t>
            </a:r>
            <a:r>
              <a:rPr lang="en-US" altLang="zh-CN" sz="2000" b="1" dirty="0" err="1">
                <a:solidFill>
                  <a:srgbClr val="A020F0"/>
                </a:solidFill>
                <a:latin typeface="Courier New"/>
              </a:rPr>
              <a:t>FontSize</a:t>
            </a:r>
            <a:r>
              <a:rPr lang="en-US" altLang="zh-CN" sz="2000" b="1" dirty="0">
                <a:solidFill>
                  <a:srgbClr val="A020F0"/>
                </a:solidFill>
                <a:latin typeface="Courier New"/>
              </a:rPr>
              <a:t>'</a:t>
            </a:r>
            <a:r>
              <a:rPr lang="en-US" altLang="zh-CN" sz="2000" b="1" dirty="0">
                <a:solidFill>
                  <a:srgbClr val="000000"/>
                </a:solidFill>
                <a:latin typeface="Courier New"/>
              </a:rPr>
              <a:t>, 18);</a:t>
            </a:r>
          </a:p>
          <a:p>
            <a:r>
              <a:rPr lang="en-US" altLang="zh-CN" sz="2000" b="1" dirty="0" err="1">
                <a:solidFill>
                  <a:srgbClr val="000000"/>
                </a:solidFill>
                <a:latin typeface="Courier New"/>
              </a:rPr>
              <a:t>pRobB</a:t>
            </a:r>
            <a:r>
              <a:rPr lang="en-US" altLang="zh-CN" sz="2000" b="1" dirty="0">
                <a:solidFill>
                  <a:srgbClr val="000000"/>
                </a:solidFill>
                <a:latin typeface="Courier New"/>
              </a:rPr>
              <a:t> = patch(</a:t>
            </a:r>
            <a:r>
              <a:rPr lang="en-US" altLang="zh-CN" sz="2000" b="1" dirty="0" err="1">
                <a:solidFill>
                  <a:srgbClr val="000000"/>
                </a:solidFill>
                <a:latin typeface="Courier New"/>
              </a:rPr>
              <a:t>robB</a:t>
            </a:r>
            <a:r>
              <a:rPr lang="en-US" altLang="zh-CN" sz="2000" b="1" dirty="0">
                <a:solidFill>
                  <a:srgbClr val="000000"/>
                </a:solidFill>
                <a:latin typeface="Courier New"/>
              </a:rPr>
              <a:t>(1, :), </a:t>
            </a:r>
            <a:r>
              <a:rPr lang="en-US" altLang="zh-CN" sz="2000" b="1" dirty="0" err="1">
                <a:solidFill>
                  <a:srgbClr val="000000"/>
                </a:solidFill>
                <a:latin typeface="Courier New"/>
              </a:rPr>
              <a:t>robB</a:t>
            </a:r>
            <a:r>
              <a:rPr lang="en-US" altLang="zh-CN" sz="2000" b="1" dirty="0">
                <a:solidFill>
                  <a:srgbClr val="000000"/>
                </a:solidFill>
                <a:latin typeface="Courier New"/>
              </a:rPr>
              <a:t>(2, :), [127,255,0]/255);</a:t>
            </a:r>
          </a:p>
          <a:p>
            <a:r>
              <a:rPr lang="en-US" altLang="zh-CN" sz="2000" b="1" dirty="0">
                <a:solidFill>
                  <a:srgbClr val="000000"/>
                </a:solidFill>
                <a:latin typeface="Courier New"/>
              </a:rPr>
              <a:t>text(</a:t>
            </a:r>
            <a:r>
              <a:rPr lang="en-US" altLang="zh-CN" sz="2000" b="1" dirty="0" err="1">
                <a:solidFill>
                  <a:srgbClr val="000000"/>
                </a:solidFill>
                <a:latin typeface="Courier New"/>
              </a:rPr>
              <a:t>Xwb</a:t>
            </a:r>
            <a:r>
              <a:rPr lang="en-US" altLang="zh-CN" sz="2000" b="1" dirty="0">
                <a:solidFill>
                  <a:srgbClr val="000000"/>
                </a:solidFill>
                <a:latin typeface="Courier New"/>
              </a:rPr>
              <a:t>(1), </a:t>
            </a:r>
            <a:r>
              <a:rPr lang="en-US" altLang="zh-CN" sz="2000" b="1" dirty="0" err="1">
                <a:solidFill>
                  <a:srgbClr val="000000"/>
                </a:solidFill>
                <a:latin typeface="Courier New"/>
              </a:rPr>
              <a:t>Xwb</a:t>
            </a:r>
            <a:r>
              <a:rPr lang="en-US" altLang="zh-CN" sz="2000" b="1" dirty="0">
                <a:solidFill>
                  <a:srgbClr val="000000"/>
                </a:solidFill>
                <a:latin typeface="Courier New"/>
              </a:rPr>
              <a:t>(2), </a:t>
            </a:r>
            <a:r>
              <a:rPr lang="en-US" altLang="zh-CN" sz="2000" b="1" dirty="0">
                <a:solidFill>
                  <a:srgbClr val="A020F0"/>
                </a:solidFill>
                <a:latin typeface="Courier New"/>
              </a:rPr>
              <a:t>'\</a:t>
            </a:r>
            <a:r>
              <a:rPr lang="en-US" altLang="zh-CN" sz="2000" b="1" dirty="0" err="1">
                <a:solidFill>
                  <a:srgbClr val="A020F0"/>
                </a:solidFill>
                <a:latin typeface="Courier New"/>
              </a:rPr>
              <a:t>leftarrow</a:t>
            </a:r>
            <a:r>
              <a:rPr lang="en-US" altLang="zh-CN" sz="2000" b="1" dirty="0">
                <a:solidFill>
                  <a:srgbClr val="A020F0"/>
                </a:solidFill>
                <a:latin typeface="Courier New"/>
              </a:rPr>
              <a:t>  X_{</a:t>
            </a:r>
            <a:r>
              <a:rPr lang="en-US" altLang="zh-CN" sz="2000" b="1" dirty="0" err="1">
                <a:solidFill>
                  <a:srgbClr val="A020F0"/>
                </a:solidFill>
                <a:latin typeface="Courier New"/>
              </a:rPr>
              <a:t>wb</a:t>
            </a:r>
            <a:r>
              <a:rPr lang="en-US" altLang="zh-CN" sz="2000" b="1" dirty="0">
                <a:solidFill>
                  <a:srgbClr val="A020F0"/>
                </a:solidFill>
                <a:latin typeface="Courier New"/>
              </a:rPr>
              <a:t>}'</a:t>
            </a:r>
            <a:r>
              <a:rPr lang="en-US" altLang="zh-CN" sz="2000" b="1" dirty="0">
                <a:solidFill>
                  <a:srgbClr val="000000"/>
                </a:solidFill>
                <a:latin typeface="Courier New"/>
              </a:rPr>
              <a:t>, </a:t>
            </a:r>
            <a:r>
              <a:rPr lang="en-US" altLang="zh-CN" sz="2000" b="1" dirty="0">
                <a:solidFill>
                  <a:srgbClr val="A020F0"/>
                </a:solidFill>
                <a:latin typeface="Courier New"/>
              </a:rPr>
              <a:t>'</a:t>
            </a:r>
            <a:r>
              <a:rPr lang="en-US" altLang="zh-CN" sz="2000" b="1" dirty="0" err="1">
                <a:solidFill>
                  <a:srgbClr val="A020F0"/>
                </a:solidFill>
                <a:latin typeface="Courier New"/>
              </a:rPr>
              <a:t>FontSize</a:t>
            </a:r>
            <a:r>
              <a:rPr lang="en-US" altLang="zh-CN" sz="2000" b="1" dirty="0">
                <a:solidFill>
                  <a:srgbClr val="A020F0"/>
                </a:solidFill>
                <a:latin typeface="Courier New"/>
              </a:rPr>
              <a:t>'</a:t>
            </a:r>
            <a:r>
              <a:rPr lang="en-US" altLang="zh-CN" sz="2000" b="1" dirty="0">
                <a:solidFill>
                  <a:srgbClr val="000000"/>
                </a:solidFill>
                <a:latin typeface="Courier New"/>
              </a:rPr>
              <a:t>, 18);</a:t>
            </a:r>
          </a:p>
        </p:txBody>
      </p:sp>
      <p:sp>
        <p:nvSpPr>
          <p:cNvPr id="6" name="三十二角星 5"/>
          <p:cNvSpPr/>
          <p:nvPr/>
        </p:nvSpPr>
        <p:spPr>
          <a:xfrm>
            <a:off x="6646624" y="112474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
        <p:nvSpPr>
          <p:cNvPr id="7" name="矩形 6"/>
          <p:cNvSpPr/>
          <p:nvPr/>
        </p:nvSpPr>
        <p:spPr>
          <a:xfrm>
            <a:off x="3995936" y="5517232"/>
            <a:ext cx="3593741" cy="369332"/>
          </a:xfrm>
          <a:prstGeom prst="rect">
            <a:avLst/>
          </a:prstGeom>
        </p:spPr>
        <p:txBody>
          <a:bodyPr wrap="none">
            <a:spAutoFit/>
          </a:bodyPr>
          <a:lstStyle/>
          <a:p>
            <a:r>
              <a:rPr lang="en-US" altLang="zh-CN" dirty="0">
                <a:hlinkClick r:id="rId2"/>
              </a:rPr>
              <a:t>http://www.wahart.com.hk/rgb.htm</a:t>
            </a:r>
            <a:endParaRPr lang="zh-CN" altLang="en-US" dirty="0"/>
          </a:p>
        </p:txBody>
      </p:sp>
      <p:sp>
        <p:nvSpPr>
          <p:cNvPr id="8" name="矩形 7"/>
          <p:cNvSpPr/>
          <p:nvPr/>
        </p:nvSpPr>
        <p:spPr>
          <a:xfrm>
            <a:off x="3995936" y="5886564"/>
            <a:ext cx="5616624" cy="369332"/>
          </a:xfrm>
          <a:prstGeom prst="rect">
            <a:avLst/>
          </a:prstGeom>
        </p:spPr>
        <p:txBody>
          <a:bodyPr wrap="square">
            <a:spAutoFit/>
          </a:bodyPr>
          <a:lstStyle/>
          <a:p>
            <a:r>
              <a:rPr lang="en-US" altLang="zh-CN" dirty="0">
                <a:hlinkClick r:id="rId3"/>
              </a:rPr>
              <a:t>http://gucky.uni-muenster.de/cgi-bin/rgbtab-en</a:t>
            </a:r>
            <a:endParaRPr lang="zh-CN" altLang="en-US" dirty="0"/>
          </a:p>
        </p:txBody>
      </p:sp>
      <p:sp>
        <p:nvSpPr>
          <p:cNvPr id="5" name="TextBox 4"/>
          <p:cNvSpPr txBox="1"/>
          <p:nvPr/>
        </p:nvSpPr>
        <p:spPr>
          <a:xfrm>
            <a:off x="179512" y="5517232"/>
            <a:ext cx="3816424"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R</a:t>
            </a:r>
            <a:r>
              <a:rPr lang="en-US" altLang="zh-CN" sz="3600" b="1" dirty="0" smtClean="0">
                <a:solidFill>
                  <a:srgbClr val="00B050"/>
                </a:solidFill>
                <a:effectLst>
                  <a:outerShdw blurRad="38100" dist="38100" dir="2700000" algn="tl">
                    <a:srgbClr val="000000">
                      <a:alpha val="43137"/>
                    </a:srgbClr>
                  </a:outerShdw>
                </a:effectLst>
              </a:rPr>
              <a:t>G</a:t>
            </a:r>
            <a:r>
              <a:rPr lang="en-US" altLang="zh-CN" sz="3600" b="1" dirty="0" smtClean="0">
                <a:solidFill>
                  <a:srgbClr val="0066FF"/>
                </a:solidFill>
                <a:effectLst>
                  <a:outerShdw blurRad="38100" dist="38100" dir="2700000" algn="tl">
                    <a:srgbClr val="000000">
                      <a:alpha val="43137"/>
                    </a:srgbClr>
                  </a:outerShdw>
                </a:effectLst>
              </a:rPr>
              <a:t>B</a:t>
            </a:r>
            <a:r>
              <a:rPr lang="en-US" altLang="zh-CN" sz="3600" b="1" dirty="0" smtClean="0">
                <a:effectLst>
                  <a:outerShdw blurRad="38100" dist="38100" dir="2700000" algn="tl">
                    <a:srgbClr val="000000">
                      <a:alpha val="43137"/>
                    </a:srgbClr>
                  </a:outerShdw>
                </a:effectLst>
              </a:rPr>
              <a:t> Color Table</a:t>
            </a:r>
            <a:endParaRPr lang="zh-CN"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778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Photos\Sydney\with pioneer robot\IMG_086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6632" y="-179452"/>
            <a:ext cx="10579504" cy="793526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Play with real data</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2000">
        <p14:vortex dir="d"/>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Works\SLAM\Datasets\Rose Upstairs Pictures May 25 2009\IMG_555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3114346"/>
            <a:ext cx="4067944" cy="3731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1" name="Picture 5" descr="D:\Works\SLAM\Datasets\Rose Upstairs Pictures May 25 2009\IMG_555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55776" y="105115"/>
            <a:ext cx="4192292" cy="31442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D:\Works\SLAM\Datasets\Rose Upstairs Pictures May 25 2009\IMG_5555.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44208" y="260648"/>
            <a:ext cx="2784310" cy="208823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3" name="Picture 7" descr="D:\Works\SLAM\Datasets\Rose Upstairs Pictures May 25 2009\IMG_5557.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14109" y="1825640"/>
            <a:ext cx="3556382" cy="26672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4" name="Picture 8" descr="D:\Works\SLAM\Datasets\Rose Upstairs Pictures May 25 2009\IMG_5559.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504" y="145076"/>
            <a:ext cx="3744416" cy="28083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8" name="Picture 2" descr="D:\Works\SLAM\Datasets\Rose Upstairs Pictures May 25 2009\IMG_556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514109" y="4134048"/>
            <a:ext cx="3615499" cy="27116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9" name="Picture 3" descr="D:\Works\SLAM\Datasets\Rose Upstairs Pictures May 25 2009\IMG_5551.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7824" y="2852936"/>
            <a:ext cx="2971848" cy="39624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5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9552" y="404664"/>
            <a:ext cx="8208912" cy="5832648"/>
          </a:xfrm>
          <a:prstGeom prst="roundRect">
            <a:avLst>
              <a:gd name="adj" fmla="val 773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3811730493"/>
              </p:ext>
            </p:extLst>
          </p:nvPr>
        </p:nvGraphicFramePr>
        <p:xfrm>
          <a:off x="935595" y="1062459"/>
          <a:ext cx="7416824" cy="4552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699037" y="404662"/>
            <a:ext cx="1889941" cy="646331"/>
          </a:xfrm>
          <a:prstGeom prst="rect">
            <a:avLst/>
          </a:prstGeom>
        </p:spPr>
        <p:txBody>
          <a:bodyPr wrap="none">
            <a:spAutoFit/>
          </a:bodyPr>
          <a:lstStyle/>
          <a:p>
            <a:r>
              <a:rPr lang="en-US" altLang="zh-CN" sz="3600" b="1" dirty="0" err="1"/>
              <a:t>rose.mat</a:t>
            </a:r>
            <a:endParaRPr lang="zh-CN" altLang="en-US" sz="3600" b="1" dirty="0"/>
          </a:p>
        </p:txBody>
      </p:sp>
    </p:spTree>
    <p:extLst>
      <p:ext uri="{BB962C8B-B14F-4D97-AF65-F5344CB8AC3E}">
        <p14:creationId xmlns:p14="http://schemas.microsoft.com/office/powerpoint/2010/main" val="16141387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Calculate the robot poses with rotation and translations</a:t>
            </a:r>
          </a:p>
        </p:txBody>
      </p:sp>
      <p:sp>
        <p:nvSpPr>
          <p:cNvPr id="3" name="等腰三角形 2"/>
          <p:cNvSpPr/>
          <p:nvPr/>
        </p:nvSpPr>
        <p:spPr>
          <a:xfrm rot="4910381">
            <a:off x="1662716" y="4384219"/>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等腰三角形 3"/>
          <p:cNvSpPr/>
          <p:nvPr/>
        </p:nvSpPr>
        <p:spPr>
          <a:xfrm rot="5859988">
            <a:off x="2662297" y="4354404"/>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 name="等腰三角形 4"/>
          <p:cNvSpPr/>
          <p:nvPr/>
        </p:nvSpPr>
        <p:spPr>
          <a:xfrm rot="4576068">
            <a:off x="3724991" y="4295258"/>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6" name="等腰三角形 5"/>
          <p:cNvSpPr/>
          <p:nvPr/>
        </p:nvSpPr>
        <p:spPr>
          <a:xfrm rot="5859988">
            <a:off x="4768050" y="4381661"/>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等腰三角形 6"/>
          <p:cNvSpPr/>
          <p:nvPr/>
        </p:nvSpPr>
        <p:spPr>
          <a:xfrm rot="5400000">
            <a:off x="5848170" y="4619534"/>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等腰三角形 7"/>
          <p:cNvSpPr/>
          <p:nvPr/>
        </p:nvSpPr>
        <p:spPr>
          <a:xfrm rot="5400000">
            <a:off x="6969668" y="464883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9" name="组合 8"/>
          <p:cNvGrpSpPr/>
          <p:nvPr/>
        </p:nvGrpSpPr>
        <p:grpSpPr>
          <a:xfrm>
            <a:off x="1680390" y="5733256"/>
            <a:ext cx="5777353" cy="997784"/>
            <a:chOff x="940865" y="0"/>
            <a:chExt cx="7223201" cy="1006260"/>
          </a:xfrm>
          <a:scene3d>
            <a:camera prst="orthographicFront"/>
            <a:lightRig rig="flat" dir="t"/>
          </a:scene3d>
        </p:grpSpPr>
        <p:sp>
          <p:nvSpPr>
            <p:cNvPr id="10" name="圆角矩形 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981275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1575" y="7674"/>
            <a:ext cx="6885384" cy="6885384"/>
          </a:xfrm>
          <a:prstGeom prst="rect">
            <a:avLst/>
          </a:prstGeom>
        </p:spPr>
      </p:pic>
    </p:spTree>
    <p:extLst>
      <p:ext uri="{BB962C8B-B14F-4D97-AF65-F5344CB8AC3E}">
        <p14:creationId xmlns:p14="http://schemas.microsoft.com/office/powerpoint/2010/main" val="143019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25\path.png"/>
          <p:cNvPicPr>
            <a:picLocks noChangeAspect="1" noChangeArrowheads="1"/>
          </p:cNvPicPr>
          <p:nvPr/>
        </p:nvPicPr>
        <p:blipFill rotWithShape="1">
          <a:blip r:embed="rId2">
            <a:extLst>
              <a:ext uri="{28A0092B-C50C-407E-A947-70E740481C1C}">
                <a14:useLocalDpi xmlns:a14="http://schemas.microsoft.com/office/drawing/2010/main" val="0"/>
              </a:ext>
            </a:extLst>
          </a:blip>
          <a:srcRect l="15471" t="5321" r="15842" b="3919"/>
          <a:stretch/>
        </p:blipFill>
        <p:spPr bwMode="auto">
          <a:xfrm>
            <a:off x="1059419" y="0"/>
            <a:ext cx="6968965" cy="6906181"/>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53738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632311"/>
          </a:xfrm>
          <a:prstGeom prst="rect">
            <a:avLst/>
          </a:prstGeom>
        </p:spPr>
        <p:txBody>
          <a:bodyPr wrap="square">
            <a:spAutoFit/>
          </a:bodyPr>
          <a:lstStyle/>
          <a:p>
            <a:r>
              <a:rPr lang="en-US" altLang="zh-CN" b="1" dirty="0" smtClean="0">
                <a:solidFill>
                  <a:srgbClr val="000000"/>
                </a:solidFill>
                <a:latin typeface="Courier New"/>
              </a:rPr>
              <a:t>load </a:t>
            </a:r>
            <a:r>
              <a:rPr lang="en-US" altLang="zh-CN" b="1" dirty="0">
                <a:solidFill>
                  <a:srgbClr val="A020F0"/>
                </a:solidFill>
                <a:latin typeface="Courier New"/>
              </a:rPr>
              <a:t>'../data/</a:t>
            </a:r>
            <a:r>
              <a:rPr lang="en-US" altLang="zh-CN" b="1" dirty="0" err="1">
                <a:solidFill>
                  <a:srgbClr val="A020F0"/>
                </a:solidFill>
                <a:latin typeface="Courier New"/>
              </a:rPr>
              <a:t>rose.mat</a:t>
            </a:r>
            <a:r>
              <a:rPr lang="en-US" altLang="zh-CN" b="1" dirty="0">
                <a:solidFill>
                  <a:srgbClr val="A020F0"/>
                </a:solidFill>
                <a:latin typeface="Courier New"/>
              </a:rPr>
              <a:t>'</a:t>
            </a:r>
          </a:p>
          <a:p>
            <a:r>
              <a:rPr lang="en-US" altLang="zh-CN" b="1" dirty="0">
                <a:solidFill>
                  <a:srgbClr val="000000"/>
                </a:solidFill>
                <a:latin typeface="Courier New"/>
              </a:rPr>
              <a:t>clear </a:t>
            </a:r>
            <a:r>
              <a:rPr lang="en-US" altLang="zh-CN" b="1" dirty="0">
                <a:solidFill>
                  <a:srgbClr val="A020F0"/>
                </a:solidFill>
                <a:latin typeface="Courier New"/>
              </a:rPr>
              <a:t>laser</a:t>
            </a:r>
            <a:r>
              <a:rPr lang="en-US" altLang="zh-CN" b="1" dirty="0">
                <a:solidFill>
                  <a:srgbClr val="000000"/>
                </a:solidFill>
                <a:latin typeface="Courier New"/>
              </a:rPr>
              <a:t>;</a:t>
            </a:r>
          </a:p>
          <a:p>
            <a:r>
              <a:rPr lang="en-US" altLang="zh-CN" b="1" dirty="0" err="1">
                <a:solidFill>
                  <a:srgbClr val="000000"/>
                </a:solidFill>
                <a:latin typeface="Courier New"/>
              </a:rPr>
              <a:t>len</a:t>
            </a:r>
            <a:r>
              <a:rPr lang="en-US" altLang="zh-CN" b="1" dirty="0">
                <a:solidFill>
                  <a:srgbClr val="000000"/>
                </a:solidFill>
                <a:latin typeface="Courier New"/>
              </a:rPr>
              <a:t> = size(</a:t>
            </a:r>
            <a:r>
              <a:rPr lang="en-US" altLang="zh-CN" b="1" dirty="0" err="1">
                <a:solidFill>
                  <a:srgbClr val="000000"/>
                </a:solidFill>
                <a:latin typeface="Courier New"/>
              </a:rPr>
              <a:t>relMotion</a:t>
            </a:r>
            <a:r>
              <a:rPr lang="en-US" altLang="zh-CN" b="1" dirty="0">
                <a:solidFill>
                  <a:srgbClr val="000000"/>
                </a:solidFill>
                <a:latin typeface="Courier New"/>
              </a:rPr>
              <a:t>, 2);</a:t>
            </a:r>
          </a:p>
          <a:p>
            <a:r>
              <a:rPr lang="en-US" altLang="zh-CN" b="1" dirty="0">
                <a:solidFill>
                  <a:srgbClr val="000000"/>
                </a:solidFill>
                <a:latin typeface="Courier New"/>
              </a:rPr>
              <a:t>rob = [0 -3 -3; 0 -1 1] * 0.5</a:t>
            </a:r>
            <a:r>
              <a:rPr lang="en-US" altLang="zh-CN" b="1" dirty="0" smtClean="0">
                <a:solidFill>
                  <a:srgbClr val="000000"/>
                </a:solidFill>
                <a:latin typeface="Courier New"/>
              </a:rPr>
              <a:t>;</a:t>
            </a:r>
            <a:endParaRPr lang="en-US" altLang="zh-CN" b="1" dirty="0" smtClean="0">
              <a:solidFill>
                <a:srgbClr val="228B22"/>
              </a:solidFill>
              <a:latin typeface="Courier New"/>
            </a:endParaRPr>
          </a:p>
          <a:p>
            <a:r>
              <a:rPr lang="en-US" altLang="zh-CN" b="1" dirty="0" smtClean="0">
                <a:solidFill>
                  <a:srgbClr val="228B22"/>
                </a:solidFill>
                <a:latin typeface="Courier New"/>
              </a:rPr>
              <a:t>%% </a:t>
            </a:r>
            <a:r>
              <a:rPr lang="en-US" altLang="zh-CN" b="1" dirty="0">
                <a:solidFill>
                  <a:srgbClr val="228B22"/>
                </a:solidFill>
                <a:latin typeface="Courier New"/>
              </a:rPr>
              <a:t>Initialize figure</a:t>
            </a:r>
          </a:p>
          <a:p>
            <a:r>
              <a:rPr lang="en-US" altLang="zh-CN" b="1" dirty="0" err="1">
                <a:solidFill>
                  <a:srgbClr val="000000"/>
                </a:solidFill>
                <a:latin typeface="Courier New"/>
              </a:rPr>
              <a:t>figPos</a:t>
            </a:r>
            <a:r>
              <a:rPr lang="en-US" altLang="zh-CN" b="1" dirty="0">
                <a:solidFill>
                  <a:srgbClr val="000000"/>
                </a:solidFill>
                <a:latin typeface="Courier New"/>
              </a:rPr>
              <a:t> = get(0, </a:t>
            </a:r>
            <a:r>
              <a:rPr lang="en-US" altLang="zh-CN" b="1" dirty="0">
                <a:solidFill>
                  <a:srgbClr val="A020F0"/>
                </a:solidFill>
                <a:latin typeface="Courier New"/>
              </a:rPr>
              <a:t>'</a:t>
            </a:r>
            <a:r>
              <a:rPr lang="en-US" altLang="zh-CN" b="1" dirty="0" err="1">
                <a:solidFill>
                  <a:srgbClr val="A020F0"/>
                </a:solidFill>
                <a:latin typeface="Courier New"/>
              </a:rPr>
              <a:t>ScreenSize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228B22"/>
                </a:solidFill>
                <a:latin typeface="Courier New"/>
              </a:rPr>
              <a:t>% [left, bottom, width, height]</a:t>
            </a:r>
          </a:p>
          <a:p>
            <a:r>
              <a:rPr lang="en-US" altLang="zh-CN" b="1" dirty="0" err="1">
                <a:solidFill>
                  <a:srgbClr val="000000"/>
                </a:solidFill>
                <a:latin typeface="Courier New"/>
              </a:rPr>
              <a:t>figPos</a:t>
            </a:r>
            <a:r>
              <a:rPr lang="en-US" altLang="zh-CN" b="1" dirty="0">
                <a:solidFill>
                  <a:srgbClr val="000000"/>
                </a:solidFill>
                <a:latin typeface="Courier New"/>
              </a:rPr>
              <a:t>(3) = </a:t>
            </a:r>
            <a:r>
              <a:rPr lang="en-US" altLang="zh-CN" b="1" dirty="0" err="1">
                <a:solidFill>
                  <a:srgbClr val="000000"/>
                </a:solidFill>
                <a:latin typeface="Courier New"/>
              </a:rPr>
              <a:t>figPos</a:t>
            </a:r>
            <a:r>
              <a:rPr lang="en-US" altLang="zh-CN" b="1" dirty="0">
                <a:solidFill>
                  <a:srgbClr val="000000"/>
                </a:solidFill>
                <a:latin typeface="Courier New"/>
              </a:rPr>
              <a:t>(3) - 100;</a:t>
            </a:r>
          </a:p>
          <a:p>
            <a:r>
              <a:rPr lang="en-US" altLang="zh-CN" b="1" dirty="0">
                <a:solidFill>
                  <a:srgbClr val="000000"/>
                </a:solidFill>
                <a:latin typeface="Courier New"/>
              </a:rPr>
              <a:t>figure(</a:t>
            </a:r>
            <a:r>
              <a:rPr lang="en-US" altLang="zh-CN" b="1" dirty="0">
                <a:solidFill>
                  <a:srgbClr val="A020F0"/>
                </a:solidFill>
                <a:latin typeface="Courier New"/>
              </a:rPr>
              <a:t>'name'</a:t>
            </a:r>
            <a:r>
              <a:rPr lang="en-US" altLang="zh-CN" b="1" dirty="0">
                <a:solidFill>
                  <a:srgbClr val="000000"/>
                </a:solidFill>
                <a:latin typeface="Courier New"/>
              </a:rPr>
              <a:t>, </a:t>
            </a:r>
            <a:r>
              <a:rPr lang="en-US" altLang="zh-CN" b="1" dirty="0">
                <a:solidFill>
                  <a:srgbClr val="A020F0"/>
                </a:solidFill>
                <a:latin typeface="Courier New"/>
              </a:rPr>
              <a:t>'Motion animation'</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'position'</a:t>
            </a:r>
            <a:r>
              <a:rPr lang="en-US" altLang="zh-CN" b="1" dirty="0">
                <a:solidFill>
                  <a:srgbClr val="000000"/>
                </a:solidFill>
                <a:latin typeface="Courier New"/>
              </a:rPr>
              <a:t>, </a:t>
            </a:r>
            <a:r>
              <a:rPr lang="en-US" altLang="zh-CN" b="1" dirty="0" err="1">
                <a:solidFill>
                  <a:srgbClr val="000000"/>
                </a:solidFill>
                <a:latin typeface="Courier New"/>
              </a:rPr>
              <a:t>figPos</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'color'</a:t>
            </a:r>
            <a:r>
              <a:rPr lang="en-US" altLang="zh-CN" b="1" dirty="0">
                <a:solidFill>
                  <a:srgbClr val="000000"/>
                </a:solidFill>
                <a:latin typeface="Courier New"/>
              </a:rPr>
              <a:t>, </a:t>
            </a:r>
            <a:r>
              <a:rPr lang="en-US" altLang="zh-CN" b="1" dirty="0">
                <a:solidFill>
                  <a:srgbClr val="A020F0"/>
                </a:solidFill>
                <a:latin typeface="Courier New"/>
              </a:rPr>
              <a:t>'w'</a:t>
            </a:r>
            <a:r>
              <a:rPr lang="en-US" altLang="zh-CN" b="1" dirty="0">
                <a:solidFill>
                  <a:srgbClr val="000000"/>
                </a:solidFill>
                <a:latin typeface="Courier New"/>
              </a:rPr>
              <a:t>, </a:t>
            </a:r>
            <a:r>
              <a:rPr lang="en-US" altLang="zh-CN" b="1" dirty="0">
                <a:solidFill>
                  <a:srgbClr val="A020F0"/>
                </a:solidFill>
                <a:latin typeface="Courier New"/>
              </a:rPr>
              <a:t>'Menu'</a:t>
            </a:r>
            <a:r>
              <a:rPr lang="en-US" altLang="zh-CN" b="1" dirty="0">
                <a:solidFill>
                  <a:srgbClr val="000000"/>
                </a:solidFill>
                <a:latin typeface="Courier New"/>
              </a:rPr>
              <a:t>, </a:t>
            </a:r>
            <a:r>
              <a:rPr lang="en-US" altLang="zh-CN" b="1" dirty="0">
                <a:solidFill>
                  <a:srgbClr val="A020F0"/>
                </a:solidFill>
                <a:latin typeface="Courier New"/>
              </a:rPr>
              <a:t>'none'</a:t>
            </a:r>
            <a:r>
              <a:rPr lang="en-US" altLang="zh-CN" b="1" dirty="0">
                <a:solidFill>
                  <a:srgbClr val="000000"/>
                </a:solidFill>
                <a:latin typeface="Courier New"/>
              </a:rPr>
              <a:t>);</a:t>
            </a:r>
          </a:p>
          <a:p>
            <a:r>
              <a:rPr lang="en-US" altLang="zh-CN" b="1" dirty="0">
                <a:solidFill>
                  <a:srgbClr val="000000"/>
                </a:solidFill>
                <a:latin typeface="Courier New"/>
              </a:rPr>
              <a:t>hold </a:t>
            </a:r>
            <a:r>
              <a:rPr lang="en-US" altLang="zh-CN" b="1" dirty="0" smtClean="0">
                <a:solidFill>
                  <a:srgbClr val="A020F0"/>
                </a:solidFill>
                <a:latin typeface="Courier New"/>
              </a:rPr>
              <a:t>on</a:t>
            </a:r>
            <a:r>
              <a:rPr lang="en-US" altLang="zh-CN" b="1" dirty="0" smtClean="0">
                <a:solidFill>
                  <a:srgbClr val="000000"/>
                </a:solidFill>
                <a:latin typeface="Courier New"/>
              </a:rPr>
              <a:t>; box </a:t>
            </a:r>
            <a:r>
              <a:rPr lang="en-US" altLang="zh-CN" b="1" dirty="0">
                <a:solidFill>
                  <a:srgbClr val="A020F0"/>
                </a:solidFill>
                <a:latin typeface="Courier New"/>
              </a:rPr>
              <a:t>on</a:t>
            </a:r>
            <a:r>
              <a:rPr lang="en-US" altLang="zh-CN" b="1" dirty="0">
                <a:solidFill>
                  <a:srgbClr val="000000"/>
                </a:solidFill>
                <a:latin typeface="Courier New"/>
              </a:rPr>
              <a:t>;</a:t>
            </a:r>
          </a:p>
          <a:p>
            <a:r>
              <a:rPr lang="en-US" altLang="zh-CN" b="1" dirty="0">
                <a:solidFill>
                  <a:srgbClr val="000000"/>
                </a:solidFill>
                <a:latin typeface="Courier New"/>
              </a:rPr>
              <a:t>grid </a:t>
            </a:r>
            <a:r>
              <a:rPr lang="en-US" altLang="zh-CN" b="1" dirty="0">
                <a:solidFill>
                  <a:srgbClr val="A020F0"/>
                </a:solidFill>
                <a:latin typeface="Courier New"/>
              </a:rPr>
              <a:t>minor</a:t>
            </a:r>
            <a:r>
              <a:rPr lang="en-US" altLang="zh-CN" b="1" dirty="0">
                <a:solidFill>
                  <a:srgbClr val="000000"/>
                </a:solidFill>
                <a:latin typeface="Courier New"/>
              </a:rPr>
              <a:t>;</a:t>
            </a:r>
          </a:p>
          <a:p>
            <a:r>
              <a:rPr lang="en-US" altLang="zh-CN" b="1" dirty="0" err="1">
                <a:solidFill>
                  <a:srgbClr val="000000"/>
                </a:solidFill>
                <a:latin typeface="Courier New"/>
              </a:rPr>
              <a:t>robPlot</a:t>
            </a:r>
            <a:r>
              <a:rPr lang="en-US" altLang="zh-CN" b="1" dirty="0">
                <a:solidFill>
                  <a:srgbClr val="000000"/>
                </a:solidFill>
                <a:latin typeface="Courier New"/>
              </a:rPr>
              <a:t>  = patch(0, 0, </a:t>
            </a:r>
            <a:r>
              <a:rPr lang="en-US" altLang="zh-CN" b="1" dirty="0">
                <a:solidFill>
                  <a:srgbClr val="A020F0"/>
                </a:solidFill>
                <a:latin typeface="Courier New"/>
              </a:rPr>
              <a:t>'b'</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A020F0"/>
                </a:solidFill>
                <a:latin typeface="Courier New"/>
              </a:rPr>
              <a:t>'normal'</a:t>
            </a:r>
            <a:r>
              <a:rPr lang="en-US" altLang="zh-CN" b="1" dirty="0">
                <a:solidFill>
                  <a:srgbClr val="000000"/>
                </a:solidFill>
                <a:latin typeface="Courier New"/>
              </a:rPr>
              <a:t>);</a:t>
            </a:r>
          </a:p>
          <a:p>
            <a:r>
              <a:rPr lang="en-US" altLang="zh-CN" b="1" dirty="0" err="1">
                <a:solidFill>
                  <a:srgbClr val="000000"/>
                </a:solidFill>
                <a:latin typeface="Courier New"/>
              </a:rPr>
              <a:t>pathPlot</a:t>
            </a:r>
            <a:r>
              <a:rPr lang="en-US" altLang="zh-CN" b="1" dirty="0">
                <a:solidFill>
                  <a:srgbClr val="000000"/>
                </a:solidFill>
                <a:latin typeface="Courier New"/>
              </a:rPr>
              <a:t> = plot (0, 0, </a:t>
            </a:r>
            <a:r>
              <a:rPr lang="en-US" altLang="zh-CN" b="1" dirty="0">
                <a:solidFill>
                  <a:srgbClr val="A020F0"/>
                </a:solidFill>
                <a:latin typeface="Courier New"/>
              </a:rPr>
              <a:t>'r-'</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linewidth</a:t>
            </a:r>
            <a:r>
              <a:rPr lang="en-US" altLang="zh-CN" b="1" dirty="0">
                <a:solidFill>
                  <a:srgbClr val="A020F0"/>
                </a:solidFill>
                <a:latin typeface="Courier New"/>
              </a:rPr>
              <a:t>'</a:t>
            </a:r>
            <a:r>
              <a:rPr lang="en-US" altLang="zh-CN" b="1" dirty="0">
                <a:solidFill>
                  <a:srgbClr val="000000"/>
                </a:solidFill>
                <a:latin typeface="Courier New"/>
              </a:rPr>
              <a:t>, 5,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a:t>
            </a:r>
            <a:r>
              <a:rPr lang="en-US" altLang="zh-CN" b="1" dirty="0">
                <a:solidFill>
                  <a:srgbClr val="A020F0"/>
                </a:solidFill>
                <a:latin typeface="Courier New"/>
              </a:rPr>
              <a:t>'background'</a:t>
            </a:r>
            <a:r>
              <a:rPr lang="en-US" altLang="zh-CN" b="1" dirty="0">
                <a:solidFill>
                  <a:srgbClr val="000000"/>
                </a:solidFill>
                <a:latin typeface="Courier New"/>
              </a:rPr>
              <a:t>);</a:t>
            </a:r>
          </a:p>
          <a:p>
            <a:r>
              <a:rPr lang="en-US" altLang="zh-CN" b="1" dirty="0" err="1">
                <a:solidFill>
                  <a:srgbClr val="000000"/>
                </a:solidFill>
                <a:latin typeface="Courier New"/>
              </a:rPr>
              <a:t>xlabel</a:t>
            </a:r>
            <a:r>
              <a:rPr lang="en-US" altLang="zh-CN" b="1" dirty="0">
                <a:solidFill>
                  <a:srgbClr val="000000"/>
                </a:solidFill>
                <a:latin typeface="Courier New"/>
              </a:rPr>
              <a:t>(</a:t>
            </a:r>
            <a:r>
              <a:rPr lang="en-US" altLang="zh-CN" b="1" dirty="0">
                <a:solidFill>
                  <a:srgbClr val="A020F0"/>
                </a:solidFill>
                <a:latin typeface="Courier New"/>
              </a:rPr>
              <a:t>'X(m)'</a:t>
            </a:r>
            <a:r>
              <a:rPr lang="en-US" altLang="zh-CN" b="1" dirty="0">
                <a:solidFill>
                  <a:srgbClr val="000000"/>
                </a:solidFill>
                <a:latin typeface="Courier New"/>
              </a:rPr>
              <a:t>);</a:t>
            </a:r>
          </a:p>
          <a:p>
            <a:r>
              <a:rPr lang="en-US" altLang="zh-CN" b="1" dirty="0" err="1">
                <a:solidFill>
                  <a:srgbClr val="000000"/>
                </a:solidFill>
                <a:latin typeface="Courier New"/>
              </a:rPr>
              <a:t>ylabel</a:t>
            </a:r>
            <a:r>
              <a:rPr lang="en-US" altLang="zh-CN" b="1" dirty="0">
                <a:solidFill>
                  <a:srgbClr val="000000"/>
                </a:solidFill>
                <a:latin typeface="Courier New"/>
              </a:rPr>
              <a:t>(</a:t>
            </a:r>
            <a:r>
              <a:rPr lang="en-US" altLang="zh-CN" b="1" dirty="0">
                <a:solidFill>
                  <a:srgbClr val="A020F0"/>
                </a:solidFill>
                <a:latin typeface="Courier New"/>
              </a:rPr>
              <a:t>'Y(m)'</a:t>
            </a:r>
            <a:r>
              <a:rPr lang="en-US" altLang="zh-CN" b="1" dirty="0">
                <a:solidFill>
                  <a:srgbClr val="000000"/>
                </a:solidFill>
                <a:latin typeface="Courier New"/>
              </a:rPr>
              <a:t>);</a:t>
            </a:r>
          </a:p>
          <a:p>
            <a:r>
              <a:rPr lang="en-US" altLang="zh-CN" b="1" dirty="0">
                <a:solidFill>
                  <a:srgbClr val="000000"/>
                </a:solidFill>
                <a:latin typeface="Courier New"/>
              </a:rPr>
              <a:t>axis </a:t>
            </a:r>
            <a:r>
              <a:rPr lang="en-US" altLang="zh-CN" b="1" dirty="0">
                <a:solidFill>
                  <a:srgbClr val="A020F0"/>
                </a:solidFill>
                <a:latin typeface="Courier New"/>
              </a:rPr>
              <a:t>equal</a:t>
            </a:r>
            <a:r>
              <a:rPr lang="en-US" altLang="zh-CN" b="1" dirty="0">
                <a:solidFill>
                  <a:srgbClr val="000000"/>
                </a:solidFill>
                <a:latin typeface="Courier New"/>
              </a:rPr>
              <a:t>;</a:t>
            </a:r>
          </a:p>
          <a:p>
            <a:r>
              <a:rPr lang="pt-BR" altLang="zh-CN" b="1" dirty="0">
                <a:solidFill>
                  <a:srgbClr val="000000"/>
                </a:solidFill>
                <a:latin typeface="Courier New"/>
              </a:rPr>
              <a:t>axis([-5  15  -5 15</a:t>
            </a:r>
            <a:r>
              <a:rPr lang="pt-BR" altLang="zh-CN" b="1" dirty="0" smtClean="0">
                <a:solidFill>
                  <a:srgbClr val="000000"/>
                </a:solidFill>
                <a:latin typeface="Courier New"/>
              </a:rPr>
              <a:t>]);</a:t>
            </a:r>
            <a:endParaRPr lang="pt-BR" altLang="zh-CN" b="1" dirty="0">
              <a:solidFill>
                <a:srgbClr val="000000"/>
              </a:solidFill>
              <a:latin typeface="Courier New"/>
            </a:endParaRPr>
          </a:p>
        </p:txBody>
      </p:sp>
      <p:sp>
        <p:nvSpPr>
          <p:cNvPr id="5" name="三十二角星 4"/>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23334951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09888" y="733344"/>
            <a:ext cx="8064896" cy="5262979"/>
          </a:xfrm>
          <a:prstGeom prst="rect">
            <a:avLst/>
          </a:prstGeom>
        </p:spPr>
        <p:txBody>
          <a:bodyPr wrap="square">
            <a:spAutoFit/>
          </a:bodyPr>
          <a:lstStyle/>
          <a:p>
            <a:r>
              <a:rPr lang="en-US" altLang="zh-CN" sz="2400" b="1" dirty="0" err="1" smtClean="0">
                <a:solidFill>
                  <a:srgbClr val="000000"/>
                </a:solidFill>
                <a:latin typeface="Courier New"/>
              </a:rPr>
              <a:t>pos</a:t>
            </a:r>
            <a:r>
              <a:rPr lang="en-US" altLang="zh-CN" sz="2400" b="1" dirty="0" smtClean="0">
                <a:solidFill>
                  <a:srgbClr val="000000"/>
                </a:solidFill>
                <a:latin typeface="Courier New"/>
              </a:rPr>
              <a:t>  </a:t>
            </a:r>
            <a:r>
              <a:rPr lang="en-US" altLang="zh-CN" sz="2400" b="1" dirty="0">
                <a:solidFill>
                  <a:srgbClr val="000000"/>
                </a:solidFill>
                <a:latin typeface="Courier New"/>
              </a:rPr>
              <a:t>= zeros(3, 1);</a:t>
            </a:r>
          </a:p>
          <a:p>
            <a:r>
              <a:rPr lang="en-US" altLang="zh-CN" sz="2400" b="1" dirty="0">
                <a:solidFill>
                  <a:srgbClr val="000000"/>
                </a:solidFill>
                <a:latin typeface="Courier New"/>
              </a:rPr>
              <a:t>path = zeros(3, </a:t>
            </a:r>
            <a:r>
              <a:rPr lang="en-US" altLang="zh-CN" sz="2400" b="1" dirty="0" err="1">
                <a:solidFill>
                  <a:srgbClr val="000000"/>
                </a:solidFill>
                <a:latin typeface="Courier New"/>
              </a:rPr>
              <a:t>len</a:t>
            </a:r>
            <a:r>
              <a:rPr lang="en-US" altLang="zh-CN" sz="2400" b="1" dirty="0">
                <a:solidFill>
                  <a:srgbClr val="000000"/>
                </a:solidFill>
                <a:latin typeface="Courier New"/>
              </a:rPr>
              <a:t> + 1);</a:t>
            </a:r>
          </a:p>
          <a:p>
            <a:r>
              <a:rPr lang="en-US" altLang="zh-CN" sz="2400" b="1" dirty="0">
                <a:solidFill>
                  <a:srgbClr val="0000FF"/>
                </a:solidFill>
                <a:latin typeface="Courier New"/>
              </a:rPr>
              <a:t>for</a:t>
            </a:r>
            <a:r>
              <a:rPr lang="en-US" altLang="zh-CN" sz="2400" b="1" dirty="0">
                <a:solidFill>
                  <a:srgbClr val="000000"/>
                </a:solidFill>
                <a:latin typeface="Courier New"/>
              </a:rPr>
              <a:t> </a:t>
            </a:r>
            <a:r>
              <a:rPr lang="en-US" altLang="zh-CN" sz="2400" b="1" dirty="0" err="1">
                <a:solidFill>
                  <a:srgbClr val="000000"/>
                </a:solidFill>
                <a:latin typeface="Courier New"/>
              </a:rPr>
              <a:t>i</a:t>
            </a:r>
            <a:r>
              <a:rPr lang="en-US" altLang="zh-CN" sz="2400" b="1" dirty="0">
                <a:solidFill>
                  <a:srgbClr val="000000"/>
                </a:solidFill>
                <a:latin typeface="Courier New"/>
              </a:rPr>
              <a:t> = 1 : </a:t>
            </a:r>
            <a:r>
              <a:rPr lang="en-US" altLang="zh-CN" sz="2400" b="1" dirty="0" err="1">
                <a:solidFill>
                  <a:srgbClr val="000000"/>
                </a:solidFill>
                <a:latin typeface="Courier New"/>
              </a:rPr>
              <a:t>len</a:t>
            </a:r>
            <a:endParaRPr lang="en-US" altLang="zh-CN" sz="2400" b="1" dirty="0">
              <a:solidFill>
                <a:srgbClr val="000000"/>
              </a:solidFill>
              <a:latin typeface="Courier New"/>
            </a:endParaRPr>
          </a:p>
          <a:p>
            <a:r>
              <a:rPr lang="en-US" altLang="zh-CN" sz="2400" b="1" dirty="0">
                <a:solidFill>
                  <a:srgbClr val="000000"/>
                </a:solidFill>
                <a:latin typeface="Courier New"/>
              </a:rPr>
              <a:t>    </a:t>
            </a:r>
            <a:r>
              <a:rPr lang="en-US" altLang="zh-CN" sz="2400" b="1" dirty="0" err="1">
                <a:solidFill>
                  <a:srgbClr val="000000"/>
                </a:solidFill>
                <a:latin typeface="Courier New"/>
              </a:rPr>
              <a:t>pos</a:t>
            </a:r>
            <a:r>
              <a:rPr lang="en-US" altLang="zh-CN" sz="2400" b="1" dirty="0">
                <a:solidFill>
                  <a:srgbClr val="000000"/>
                </a:solidFill>
                <a:latin typeface="Courier New"/>
              </a:rPr>
              <a:t>          = compound(</a:t>
            </a:r>
            <a:r>
              <a:rPr lang="en-US" altLang="zh-CN" sz="2400" b="1" dirty="0" err="1">
                <a:solidFill>
                  <a:srgbClr val="000000"/>
                </a:solidFill>
                <a:latin typeface="Courier New"/>
              </a:rPr>
              <a:t>pos</a:t>
            </a:r>
            <a:r>
              <a:rPr lang="en-US" altLang="zh-CN" sz="2400" b="1" dirty="0">
                <a:solidFill>
                  <a:srgbClr val="000000"/>
                </a:solidFill>
                <a:latin typeface="Courier New"/>
              </a:rPr>
              <a:t>, </a:t>
            </a:r>
            <a:r>
              <a:rPr lang="en-US" altLang="zh-CN" sz="2400" b="1" dirty="0" err="1">
                <a:solidFill>
                  <a:srgbClr val="000000"/>
                </a:solidFill>
                <a:latin typeface="Courier New"/>
              </a:rPr>
              <a:t>relMotion</a:t>
            </a:r>
            <a:r>
              <a:rPr lang="en-US" altLang="zh-CN" sz="2400" b="1" dirty="0">
                <a:solidFill>
                  <a:srgbClr val="000000"/>
                </a:solidFill>
                <a:latin typeface="Courier New"/>
              </a:rPr>
              <a:t>(:, </a:t>
            </a:r>
            <a:r>
              <a:rPr lang="en-US" altLang="zh-CN" sz="2400" b="1" dirty="0" err="1">
                <a:solidFill>
                  <a:srgbClr val="000000"/>
                </a:solidFill>
                <a:latin typeface="Courier New"/>
              </a:rPr>
              <a:t>i</a:t>
            </a:r>
            <a:r>
              <a:rPr lang="en-US" altLang="zh-CN" sz="2400" b="1" dirty="0">
                <a:solidFill>
                  <a:srgbClr val="000000"/>
                </a:solidFill>
                <a:latin typeface="Courier New"/>
              </a:rPr>
              <a:t>));</a:t>
            </a:r>
          </a:p>
          <a:p>
            <a:r>
              <a:rPr lang="en-US" altLang="zh-CN" sz="2400" b="1" dirty="0">
                <a:solidFill>
                  <a:srgbClr val="000000"/>
                </a:solidFill>
                <a:latin typeface="Courier New"/>
              </a:rPr>
              <a:t>    path(:, i+1) = </a:t>
            </a:r>
            <a:r>
              <a:rPr lang="en-US" altLang="zh-CN" sz="2400" b="1" dirty="0" err="1">
                <a:solidFill>
                  <a:srgbClr val="000000"/>
                </a:solidFill>
                <a:latin typeface="Courier New"/>
              </a:rPr>
              <a:t>pos</a:t>
            </a:r>
            <a:r>
              <a:rPr lang="en-US" altLang="zh-CN" sz="2400" b="1" dirty="0">
                <a:solidFill>
                  <a:srgbClr val="000000"/>
                </a:solidFill>
                <a:latin typeface="Courier New"/>
              </a:rPr>
              <a:t>;</a:t>
            </a:r>
          </a:p>
          <a:p>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       = compound(</a:t>
            </a:r>
            <a:r>
              <a:rPr lang="en-US" altLang="zh-CN" sz="2400" b="1" dirty="0" err="1">
                <a:solidFill>
                  <a:srgbClr val="000000"/>
                </a:solidFill>
                <a:latin typeface="Courier New"/>
              </a:rPr>
              <a:t>pos</a:t>
            </a:r>
            <a:r>
              <a:rPr lang="en-US" altLang="zh-CN" sz="2400" b="1" dirty="0">
                <a:solidFill>
                  <a:srgbClr val="000000"/>
                </a:solidFill>
                <a:latin typeface="Courier New"/>
              </a:rPr>
              <a:t>, rob);</a:t>
            </a:r>
          </a:p>
          <a:p>
            <a:r>
              <a:rPr lang="en-US" altLang="zh-CN" sz="2400" b="1" dirty="0">
                <a:solidFill>
                  <a:srgbClr val="000000"/>
                </a:solidFill>
                <a:latin typeface="Courier New"/>
              </a:rPr>
              <a:t>    set(</a:t>
            </a:r>
            <a:r>
              <a:rPr lang="en-US" altLang="zh-CN" sz="2400" b="1" dirty="0" err="1">
                <a:solidFill>
                  <a:srgbClr val="000000"/>
                </a:solidFill>
                <a:latin typeface="Courier New"/>
              </a:rPr>
              <a:t>robPlot</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xdata</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(1, :), </a:t>
            </a:r>
            <a:r>
              <a:rPr lang="en-US" altLang="zh-CN" sz="2400" b="1" dirty="0">
                <a:solidFill>
                  <a:srgbClr val="A020F0"/>
                </a:solidFill>
                <a:latin typeface="Courier New"/>
              </a:rPr>
              <a:t>'</a:t>
            </a:r>
            <a:r>
              <a:rPr lang="en-US" altLang="zh-CN" sz="2400" b="1" dirty="0" err="1">
                <a:solidFill>
                  <a:srgbClr val="A020F0"/>
                </a:solidFill>
                <a:latin typeface="Courier New"/>
              </a:rPr>
              <a:t>ydata</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(2, :));</a:t>
            </a:r>
          </a:p>
          <a:p>
            <a:r>
              <a:rPr lang="en-US" altLang="zh-CN" sz="2400" b="1" dirty="0">
                <a:solidFill>
                  <a:srgbClr val="000000"/>
                </a:solidFill>
                <a:latin typeface="Courier New"/>
              </a:rPr>
              <a:t>    set(</a:t>
            </a:r>
            <a:r>
              <a:rPr lang="en-US" altLang="zh-CN" sz="2400" b="1" dirty="0" err="1">
                <a:solidFill>
                  <a:srgbClr val="000000"/>
                </a:solidFill>
                <a:latin typeface="Courier New"/>
              </a:rPr>
              <a:t>pathPlot</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xdata</a:t>
            </a:r>
            <a:r>
              <a:rPr lang="en-US" altLang="zh-CN" sz="2400" b="1" dirty="0">
                <a:solidFill>
                  <a:srgbClr val="A020F0"/>
                </a:solidFill>
                <a:latin typeface="Courier New"/>
              </a:rPr>
              <a:t>'</a:t>
            </a:r>
            <a:r>
              <a:rPr lang="en-US" altLang="zh-CN" sz="2400" b="1" dirty="0">
                <a:solidFill>
                  <a:srgbClr val="000000"/>
                </a:solidFill>
                <a:latin typeface="Courier New"/>
              </a:rPr>
              <a:t>, path(1, 1:i), </a:t>
            </a:r>
            <a:r>
              <a:rPr lang="en-US" altLang="zh-CN" sz="2400" b="1" dirty="0">
                <a:solidFill>
                  <a:srgbClr val="A020F0"/>
                </a:solidFill>
                <a:latin typeface="Courier New"/>
              </a:rPr>
              <a:t>'</a:t>
            </a:r>
            <a:r>
              <a:rPr lang="en-US" altLang="zh-CN" sz="2400" b="1" dirty="0" err="1">
                <a:solidFill>
                  <a:srgbClr val="A020F0"/>
                </a:solidFill>
                <a:latin typeface="Courier New"/>
              </a:rPr>
              <a:t>ydata</a:t>
            </a:r>
            <a:r>
              <a:rPr lang="en-US" altLang="zh-CN" sz="2400" b="1" dirty="0">
                <a:solidFill>
                  <a:srgbClr val="A020F0"/>
                </a:solidFill>
                <a:latin typeface="Courier New"/>
              </a:rPr>
              <a:t>'</a:t>
            </a:r>
            <a:r>
              <a:rPr lang="en-US" altLang="zh-CN" sz="2400" b="1" dirty="0">
                <a:solidFill>
                  <a:srgbClr val="000000"/>
                </a:solidFill>
                <a:latin typeface="Courier New"/>
              </a:rPr>
              <a:t>, path(2, 1:i));</a:t>
            </a:r>
          </a:p>
          <a:p>
            <a:r>
              <a:rPr lang="en-US" altLang="zh-CN" sz="2400" b="1" dirty="0">
                <a:solidFill>
                  <a:srgbClr val="000000"/>
                </a:solidFill>
                <a:latin typeface="Courier New"/>
              </a:rPr>
              <a:t>    </a:t>
            </a:r>
            <a:r>
              <a:rPr lang="en-US" altLang="zh-CN" sz="2400" b="1" dirty="0" err="1">
                <a:solidFill>
                  <a:srgbClr val="000000"/>
                </a:solidFill>
                <a:latin typeface="Courier New"/>
              </a:rPr>
              <a:t>drawnow</a:t>
            </a:r>
            <a:r>
              <a:rPr lang="en-US" altLang="zh-CN" sz="2400" b="1" dirty="0">
                <a:solidFill>
                  <a:srgbClr val="000000"/>
                </a:solidFill>
                <a:latin typeface="Courier New"/>
              </a:rPr>
              <a:t>;</a:t>
            </a:r>
          </a:p>
          <a:p>
            <a:r>
              <a:rPr lang="en-US" altLang="zh-CN" sz="2400" b="1" dirty="0">
                <a:solidFill>
                  <a:srgbClr val="000000"/>
                </a:solidFill>
                <a:latin typeface="Courier New"/>
              </a:rPr>
              <a:t>    pause(0.005);</a:t>
            </a:r>
          </a:p>
          <a:p>
            <a:r>
              <a:rPr lang="en-US" altLang="zh-CN" sz="2400" b="1" dirty="0">
                <a:solidFill>
                  <a:srgbClr val="0000FF"/>
                </a:solidFill>
                <a:latin typeface="Courier New"/>
              </a:rPr>
              <a:t>end</a:t>
            </a:r>
          </a:p>
        </p:txBody>
      </p:sp>
      <p:sp>
        <p:nvSpPr>
          <p:cNvPr id="5" name="三十二角星 4"/>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2866594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Make video with </a:t>
            </a:r>
            <a:r>
              <a:rPr lang="en-US" altLang="zh-CN" sz="5400" b="1" dirty="0" err="1"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Matlab</a:t>
            </a:r>
            <a:endPar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grpSp>
        <p:nvGrpSpPr>
          <p:cNvPr id="9" name="组合 8"/>
          <p:cNvGrpSpPr/>
          <p:nvPr/>
        </p:nvGrpSpPr>
        <p:grpSpPr>
          <a:xfrm>
            <a:off x="2555776" y="5283072"/>
            <a:ext cx="5777353" cy="997784"/>
            <a:chOff x="940865" y="0"/>
            <a:chExt cx="7223201" cy="1006260"/>
          </a:xfrm>
          <a:scene3d>
            <a:camera prst="orthographicFront"/>
            <a:lightRig rig="flat" dir="t"/>
          </a:scene3d>
        </p:grpSpPr>
        <p:sp>
          <p:nvSpPr>
            <p:cNvPr id="10" name="圆角矩形 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graphicFrame>
        <p:nvGraphicFramePr>
          <p:cNvPr id="13" name="图示 12"/>
          <p:cNvGraphicFramePr/>
          <p:nvPr>
            <p:extLst>
              <p:ext uri="{D42A27DB-BD31-4B8C-83A1-F6EECF244321}">
                <p14:modId xmlns:p14="http://schemas.microsoft.com/office/powerpoint/2010/main" val="309762263"/>
              </p:ext>
            </p:extLst>
          </p:nvPr>
        </p:nvGraphicFramePr>
        <p:xfrm>
          <a:off x="513527" y="1988840"/>
          <a:ext cx="8192358"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三十二角星 7"/>
          <p:cNvSpPr/>
          <p:nvPr/>
        </p:nvSpPr>
        <p:spPr>
          <a:xfrm>
            <a:off x="251520" y="502531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P26</a:t>
            </a:r>
            <a:endParaRPr lang="zh-CN" altLang="en-US" sz="4400" b="1" dirty="0"/>
          </a:p>
        </p:txBody>
      </p:sp>
    </p:spTree>
    <p:extLst>
      <p:ext uri="{BB962C8B-B14F-4D97-AF65-F5344CB8AC3E}">
        <p14:creationId xmlns:p14="http://schemas.microsoft.com/office/powerpoint/2010/main" val="36203173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970865"/>
          </a:xfrm>
          <a:prstGeom prst="rect">
            <a:avLst/>
          </a:prstGeom>
        </p:spPr>
        <p:txBody>
          <a:bodyPr wrap="square">
            <a:spAutoFit/>
          </a:bodyPr>
          <a:lstStyle/>
          <a:p>
            <a:r>
              <a:rPr lang="en-US" altLang="zh-CN" sz="2800" b="1" dirty="0">
                <a:solidFill>
                  <a:srgbClr val="228B22"/>
                </a:solidFill>
                <a:latin typeface="Courier New"/>
              </a:rPr>
              <a:t>%% Initialize </a:t>
            </a:r>
            <a:r>
              <a:rPr lang="en-US" altLang="zh-CN" sz="2800" b="1" dirty="0" err="1">
                <a:solidFill>
                  <a:srgbClr val="228B22"/>
                </a:solidFill>
                <a:latin typeface="Courier New"/>
              </a:rPr>
              <a:t>vedio</a:t>
            </a:r>
            <a:r>
              <a:rPr lang="en-US" altLang="zh-CN" sz="2800" b="1" dirty="0">
                <a:solidFill>
                  <a:srgbClr val="228B22"/>
                </a:solidFill>
                <a:latin typeface="Courier New"/>
              </a:rPr>
              <a:t> maker</a:t>
            </a:r>
          </a:p>
          <a:p>
            <a:r>
              <a:rPr lang="en-US" altLang="zh-CN" sz="2800" b="1" dirty="0" err="1">
                <a:solidFill>
                  <a:srgbClr val="000000"/>
                </a:solidFill>
                <a:latin typeface="Courier New"/>
              </a:rPr>
              <a:t>videoObj</a:t>
            </a:r>
            <a:r>
              <a:rPr lang="en-US" altLang="zh-CN" sz="2800" b="1" dirty="0">
                <a:solidFill>
                  <a:srgbClr val="000000"/>
                </a:solidFill>
                <a:latin typeface="Courier New"/>
              </a:rPr>
              <a:t>           = </a:t>
            </a:r>
            <a:r>
              <a:rPr lang="en-US" altLang="zh-CN" sz="2800" b="1" dirty="0" err="1">
                <a:solidFill>
                  <a:srgbClr val="000000"/>
                </a:solidFill>
                <a:latin typeface="Courier New"/>
              </a:rPr>
              <a:t>VideoWriter</a:t>
            </a:r>
            <a:r>
              <a:rPr lang="en-US" altLang="zh-CN" sz="2800" b="1" dirty="0">
                <a:solidFill>
                  <a:srgbClr val="000000"/>
                </a:solidFill>
                <a:latin typeface="Courier New"/>
              </a:rPr>
              <a:t>(</a:t>
            </a:r>
            <a:r>
              <a:rPr lang="en-US" altLang="zh-CN" sz="2800" b="1" dirty="0">
                <a:solidFill>
                  <a:srgbClr val="A020F0"/>
                </a:solidFill>
                <a:latin typeface="Courier New"/>
              </a:rPr>
              <a:t>'robot.avi'</a:t>
            </a:r>
            <a:r>
              <a:rPr lang="en-US" altLang="zh-CN" sz="2800" b="1" dirty="0">
                <a:solidFill>
                  <a:srgbClr val="000000"/>
                </a:solidFill>
                <a:latin typeface="Courier New"/>
              </a:rPr>
              <a:t>);</a:t>
            </a:r>
          </a:p>
          <a:p>
            <a:r>
              <a:rPr lang="en-US" altLang="zh-CN" sz="2800" b="1" dirty="0" err="1">
                <a:solidFill>
                  <a:srgbClr val="000000"/>
                </a:solidFill>
                <a:latin typeface="Courier New"/>
              </a:rPr>
              <a:t>videoObj.FrameRate</a:t>
            </a:r>
            <a:r>
              <a:rPr lang="en-US" altLang="zh-CN" sz="2800" b="1" dirty="0">
                <a:solidFill>
                  <a:srgbClr val="000000"/>
                </a:solidFill>
                <a:latin typeface="Courier New"/>
              </a:rPr>
              <a:t> = 5;</a:t>
            </a:r>
          </a:p>
          <a:p>
            <a:r>
              <a:rPr lang="en-US" altLang="zh-CN" sz="2800" b="1" dirty="0" err="1">
                <a:solidFill>
                  <a:srgbClr val="000000"/>
                </a:solidFill>
                <a:latin typeface="Courier New"/>
              </a:rPr>
              <a:t>videoObj.Quality</a:t>
            </a:r>
            <a:r>
              <a:rPr lang="en-US" altLang="zh-CN" sz="2800" b="1" dirty="0">
                <a:solidFill>
                  <a:srgbClr val="000000"/>
                </a:solidFill>
                <a:latin typeface="Courier New"/>
              </a:rPr>
              <a:t>   = 100;</a:t>
            </a:r>
          </a:p>
          <a:p>
            <a:r>
              <a:rPr lang="en-US" altLang="zh-CN" sz="2800" b="1" dirty="0">
                <a:solidFill>
                  <a:srgbClr val="000000"/>
                </a:solidFill>
                <a:latin typeface="Courier New"/>
              </a:rPr>
              <a:t>open(</a:t>
            </a:r>
            <a:r>
              <a:rPr lang="en-US" altLang="zh-CN" sz="2800" b="1" dirty="0" err="1">
                <a:solidFill>
                  <a:srgbClr val="000000"/>
                </a:solidFill>
                <a:latin typeface="Courier New"/>
              </a:rPr>
              <a:t>videoObj</a:t>
            </a:r>
            <a:r>
              <a:rPr lang="en-US" altLang="zh-CN" sz="2800" b="1" dirty="0" smtClean="0">
                <a:solidFill>
                  <a:srgbClr val="000000"/>
                </a:solidFill>
                <a:latin typeface="Courier New"/>
              </a:rPr>
              <a:t>);</a:t>
            </a:r>
          </a:p>
          <a:p>
            <a:endParaRPr lang="en-US" altLang="zh-CN" sz="2800" b="1" dirty="0">
              <a:solidFill>
                <a:srgbClr val="000000"/>
              </a:solidFill>
              <a:latin typeface="Courier New"/>
            </a:endParaRPr>
          </a:p>
          <a:p>
            <a:r>
              <a:rPr lang="en-US" altLang="zh-CN" sz="2800" b="1" dirty="0" smtClean="0">
                <a:solidFill>
                  <a:srgbClr val="0000FF"/>
                </a:solidFill>
                <a:latin typeface="Courier New"/>
              </a:rPr>
              <a:t>if</a:t>
            </a:r>
            <a:r>
              <a:rPr lang="en-US" altLang="zh-CN" sz="2800" b="1" dirty="0" smtClean="0">
                <a:solidFill>
                  <a:srgbClr val="000000"/>
                </a:solidFill>
                <a:latin typeface="Courier New"/>
              </a:rPr>
              <a:t> </a:t>
            </a:r>
            <a:r>
              <a:rPr lang="en-US" altLang="zh-CN" sz="2800" b="1" dirty="0">
                <a:solidFill>
                  <a:srgbClr val="000000"/>
                </a:solidFill>
                <a:latin typeface="Courier New"/>
              </a:rPr>
              <a:t>mod(</a:t>
            </a:r>
            <a:r>
              <a:rPr lang="en-US" altLang="zh-CN" sz="2800" b="1" dirty="0" err="1">
                <a:solidFill>
                  <a:srgbClr val="000000"/>
                </a:solidFill>
                <a:latin typeface="Courier New"/>
              </a:rPr>
              <a:t>i</a:t>
            </a:r>
            <a:r>
              <a:rPr lang="en-US" altLang="zh-CN" sz="2800" b="1" dirty="0">
                <a:solidFill>
                  <a:srgbClr val="000000"/>
                </a:solidFill>
                <a:latin typeface="Courier New"/>
              </a:rPr>
              <a:t>, 6) == 0</a:t>
            </a:r>
          </a:p>
          <a:p>
            <a:r>
              <a:rPr lang="en-US" altLang="zh-CN" sz="2800" b="1" dirty="0">
                <a:solidFill>
                  <a:srgbClr val="000000"/>
                </a:solidFill>
                <a:latin typeface="Courier New"/>
              </a:rPr>
              <a:t>       </a:t>
            </a:r>
            <a:r>
              <a:rPr lang="en-US" altLang="zh-CN" sz="2800" b="1" dirty="0" smtClean="0">
                <a:solidFill>
                  <a:srgbClr val="000000"/>
                </a:solidFill>
                <a:latin typeface="Courier New"/>
              </a:rPr>
              <a:t>frame </a:t>
            </a:r>
            <a:r>
              <a:rPr lang="en-US" altLang="zh-CN" sz="2800" b="1" dirty="0">
                <a:solidFill>
                  <a:srgbClr val="000000"/>
                </a:solidFill>
                <a:latin typeface="Courier New"/>
              </a:rPr>
              <a:t>= </a:t>
            </a:r>
            <a:r>
              <a:rPr lang="en-US" altLang="zh-CN" sz="2800" b="1" dirty="0" err="1">
                <a:solidFill>
                  <a:srgbClr val="000000"/>
                </a:solidFill>
                <a:latin typeface="Courier New"/>
              </a:rPr>
              <a:t>getframe</a:t>
            </a:r>
            <a:r>
              <a:rPr lang="en-US" altLang="zh-CN" sz="2800" b="1" dirty="0">
                <a:solidFill>
                  <a:srgbClr val="000000"/>
                </a:solidFill>
                <a:latin typeface="Courier New"/>
              </a:rPr>
              <a:t>;</a:t>
            </a:r>
          </a:p>
          <a:p>
            <a:r>
              <a:rPr lang="en-US" altLang="zh-CN" sz="2800" b="1" dirty="0">
                <a:solidFill>
                  <a:srgbClr val="000000"/>
                </a:solidFill>
                <a:latin typeface="Courier New"/>
              </a:rPr>
              <a:t>       </a:t>
            </a:r>
            <a:r>
              <a:rPr lang="en-US" altLang="zh-CN" sz="2800" b="1" dirty="0" err="1" smtClean="0">
                <a:solidFill>
                  <a:srgbClr val="000000"/>
                </a:solidFill>
                <a:latin typeface="Courier New"/>
              </a:rPr>
              <a:t>writeVideo</a:t>
            </a:r>
            <a:r>
              <a:rPr lang="en-US" altLang="zh-CN" sz="2800" b="1" dirty="0" smtClean="0">
                <a:solidFill>
                  <a:srgbClr val="000000"/>
                </a:solidFill>
                <a:latin typeface="Courier New"/>
              </a:rPr>
              <a:t>(</a:t>
            </a:r>
            <a:r>
              <a:rPr lang="en-US" altLang="zh-CN" sz="2800" b="1" dirty="0" err="1" smtClean="0">
                <a:solidFill>
                  <a:srgbClr val="000000"/>
                </a:solidFill>
                <a:latin typeface="Courier New"/>
              </a:rPr>
              <a:t>videoObj</a:t>
            </a:r>
            <a:r>
              <a:rPr lang="en-US" altLang="zh-CN" sz="2800" b="1" dirty="0">
                <a:solidFill>
                  <a:srgbClr val="000000"/>
                </a:solidFill>
                <a:latin typeface="Courier New"/>
              </a:rPr>
              <a:t>, frame);</a:t>
            </a:r>
          </a:p>
          <a:p>
            <a:r>
              <a:rPr lang="en-US" altLang="zh-CN" sz="2800" b="1" dirty="0" smtClean="0">
                <a:solidFill>
                  <a:srgbClr val="0000FF"/>
                </a:solidFill>
                <a:latin typeface="Courier New"/>
              </a:rPr>
              <a:t>End</a:t>
            </a:r>
          </a:p>
          <a:p>
            <a:endParaRPr lang="en-US" altLang="zh-CN" sz="2800" b="1" dirty="0">
              <a:solidFill>
                <a:srgbClr val="0000FF"/>
              </a:solidFill>
              <a:latin typeface="Courier New"/>
            </a:endParaRPr>
          </a:p>
          <a:p>
            <a:r>
              <a:rPr lang="en-US" altLang="zh-CN" sz="2800" b="1" dirty="0">
                <a:solidFill>
                  <a:srgbClr val="000000"/>
                </a:solidFill>
                <a:latin typeface="Courier New"/>
              </a:rPr>
              <a:t>close(</a:t>
            </a:r>
            <a:r>
              <a:rPr lang="en-US" altLang="zh-CN" sz="2800" b="1" dirty="0" err="1">
                <a:solidFill>
                  <a:srgbClr val="000000"/>
                </a:solidFill>
                <a:latin typeface="Courier New"/>
              </a:rPr>
              <a:t>videoObj</a:t>
            </a:r>
            <a:r>
              <a:rPr lang="en-US" altLang="zh-CN" sz="2800" b="1" dirty="0">
                <a:solidFill>
                  <a:srgbClr val="000000"/>
                </a:solidFill>
                <a:latin typeface="Courier New"/>
              </a:rPr>
              <a:t>);</a:t>
            </a:r>
          </a:p>
          <a:p>
            <a:endParaRPr lang="en-US" altLang="zh-CN" b="1" dirty="0">
              <a:solidFill>
                <a:srgbClr val="000000"/>
              </a:solidFill>
              <a:latin typeface="Courier New"/>
            </a:endParaRPr>
          </a:p>
        </p:txBody>
      </p:sp>
      <p:sp>
        <p:nvSpPr>
          <p:cNvPr id="5" name="三十二角星 4"/>
          <p:cNvSpPr/>
          <p:nvPr/>
        </p:nvSpPr>
        <p:spPr>
          <a:xfrm>
            <a:off x="6728925"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P26</a:t>
            </a:r>
            <a:endParaRPr lang="zh-CN" altLang="en-US" sz="4400" b="1" dirty="0"/>
          </a:p>
        </p:txBody>
      </p:sp>
    </p:spTree>
    <p:extLst>
      <p:ext uri="{BB962C8B-B14F-4D97-AF65-F5344CB8AC3E}">
        <p14:creationId xmlns:p14="http://schemas.microsoft.com/office/powerpoint/2010/main" val="49704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4" y="1916832"/>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Cartesian VS. Polar</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 </a:t>
            </a:r>
          </a:p>
        </p:txBody>
      </p:sp>
      <p:sp>
        <p:nvSpPr>
          <p:cNvPr id="2" name="矩形 1"/>
          <p:cNvSpPr/>
          <p:nvPr/>
        </p:nvSpPr>
        <p:spPr>
          <a:xfrm>
            <a:off x="1835696" y="4941168"/>
            <a:ext cx="6120680" cy="369332"/>
          </a:xfrm>
          <a:prstGeom prst="rect">
            <a:avLst/>
          </a:prstGeom>
        </p:spPr>
        <p:txBody>
          <a:bodyPr wrap="square">
            <a:spAutoFit/>
          </a:bodyPr>
          <a:lstStyle/>
          <a:p>
            <a:r>
              <a:rPr lang="en-US" altLang="zh-CN" dirty="0">
                <a:hlinkClick r:id="rId2"/>
              </a:rPr>
              <a:t>http://en.wikipedia.org/wiki/Cartesian_coordinate_system</a:t>
            </a:r>
            <a:endParaRPr lang="zh-CN" altLang="en-US" dirty="0"/>
          </a:p>
        </p:txBody>
      </p:sp>
      <p:sp>
        <p:nvSpPr>
          <p:cNvPr id="3" name="矩形 2"/>
          <p:cNvSpPr/>
          <p:nvPr/>
        </p:nvSpPr>
        <p:spPr>
          <a:xfrm>
            <a:off x="1869979" y="5332566"/>
            <a:ext cx="6336704" cy="369332"/>
          </a:xfrm>
          <a:prstGeom prst="rect">
            <a:avLst/>
          </a:prstGeom>
        </p:spPr>
        <p:txBody>
          <a:bodyPr wrap="square">
            <a:spAutoFit/>
          </a:bodyPr>
          <a:lstStyle/>
          <a:p>
            <a:r>
              <a:rPr lang="en-US" altLang="zh-CN" dirty="0">
                <a:hlinkClick r:id="rId3"/>
              </a:rPr>
              <a:t>http://en.wikipedia.org/wiki/Polar_coordinate_system</a:t>
            </a:r>
            <a:endParaRPr lang="zh-CN" altLang="en-US" dirty="0"/>
          </a:p>
        </p:txBody>
      </p:sp>
    </p:spTree>
    <p:extLst>
      <p:ext uri="{BB962C8B-B14F-4D97-AF65-F5344CB8AC3E}">
        <p14:creationId xmlns:p14="http://schemas.microsoft.com/office/powerpoint/2010/main" val="3927480309"/>
      </p:ext>
    </p:extLst>
  </p:cSld>
  <p:clrMapOvr>
    <a:masterClrMapping/>
  </p:clrMapOvr>
  <mc:AlternateContent xmlns:mc="http://schemas.openxmlformats.org/markup-compatibility/2006" xmlns:p14="http://schemas.microsoft.com/office/powerpoint/2010/main">
    <mc:Choice Requires="p14">
      <p:transition spd="slow" p14:dur="2000">
        <p14:vortex dir="d"/>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466455894"/>
              </p:ext>
            </p:extLst>
          </p:nvPr>
        </p:nvGraphicFramePr>
        <p:xfrm>
          <a:off x="251520" y="332656"/>
          <a:ext cx="8712968"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upload.wikimedia.org/wikipedia/commons/thumb/0/0e/Cartesian-coordinate-system.svg/250px-Cartesian-coordinate-system.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2" y="3687034"/>
            <a:ext cx="3049840" cy="30498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thumb/9/94/Cartesian_coordinate_surfaces.png/240px-Cartesian_coordinate_surface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144" y="3614048"/>
            <a:ext cx="3181551" cy="3062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thumb/6/69/Coord_system_CA_0.svg/240px-Coord_system_CA_0.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7300" y="3742306"/>
            <a:ext cx="290514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47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816747023"/>
              </p:ext>
            </p:extLst>
          </p:nvPr>
        </p:nvGraphicFramePr>
        <p:xfrm>
          <a:off x="251520" y="332656"/>
          <a:ext cx="8712968"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upload.wikimedia.org/wikipedia/commons/thumb/1/11/CircularCoordinates.svg/250px-CircularCoordinate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46719"/>
            <a:ext cx="3151577" cy="25968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1/13/Polar_graph_paper.svg/300px-Polar_graph_paper.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301" y="3718374"/>
            <a:ext cx="3024950" cy="3024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commons/thumb/7/78/Polar_to_cartesian.svg/250px-Polar_to_cartesia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516" y="3855032"/>
            <a:ext cx="23812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6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  The pose b’s </a:t>
            </a:r>
            <a:r>
              <a:rPr lang="en-US" altLang="zh-CN" sz="2400" b="1" dirty="0" smtClean="0">
                <a:solidFill>
                  <a:srgbClr val="FF0000"/>
                </a:solidFill>
              </a:rPr>
              <a:t>displacement</a:t>
            </a:r>
            <a:r>
              <a:rPr lang="en-US" altLang="zh-CN" sz="2400" b="1" dirty="0" smtClean="0"/>
              <a:t> and</a:t>
            </a:r>
            <a:r>
              <a:rPr lang="en-US" altLang="zh-CN" sz="2400" b="1" dirty="0" smtClean="0">
                <a:solidFill>
                  <a:srgbClr val="FF0000"/>
                </a:solidFill>
              </a:rPr>
              <a:t> rotation </a:t>
            </a:r>
            <a:r>
              <a:rPr lang="en-US" altLang="zh-CN" sz="2400" b="1" dirty="0" smtClean="0"/>
              <a:t>are </a:t>
            </a:r>
            <a:r>
              <a:rPr lang="en-US" altLang="zh-CN" sz="2400" b="1" dirty="0" smtClean="0">
                <a:solidFill>
                  <a:srgbClr val="00B050"/>
                </a:solidFill>
              </a:rPr>
              <a:t>7m</a:t>
            </a:r>
            <a:r>
              <a:rPr lang="en-US" altLang="zh-CN" sz="2400" b="1" dirty="0" smtClean="0"/>
              <a:t> and </a:t>
            </a:r>
            <a:r>
              <a:rPr lang="en-US" altLang="zh-CN" sz="2400" b="1" dirty="0" smtClean="0">
                <a:solidFill>
                  <a:srgbClr val="00B050"/>
                </a:solidFill>
              </a:rPr>
              <a:t>40degree</a:t>
            </a:r>
            <a:r>
              <a:rPr lang="en-US" altLang="zh-CN" sz="2400" b="1" dirty="0" smtClean="0"/>
              <a:t> w.r.t pose a’s robot-centered frame.</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b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4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fill="hold"/>
                                        <p:tgtEl>
                                          <p:spTgt spid="3075"/>
                                        </p:tgtEl>
                                        <p:attrNameLst>
                                          <p:attrName>ppt_w</p:attrName>
                                        </p:attrNameLst>
                                      </p:cBhvr>
                                      <p:tavLst>
                                        <p:tav tm="0">
                                          <p:val>
                                            <p:fltVal val="0"/>
                                          </p:val>
                                        </p:tav>
                                        <p:tav tm="100000">
                                          <p:val>
                                            <p:strVal val="#ppt_w"/>
                                          </p:val>
                                        </p:tav>
                                      </p:tavLst>
                                    </p:anim>
                                    <p:anim calcmode="lin" valueType="num">
                                      <p:cBhvr>
                                        <p:cTn id="8" dur="500" fill="hold"/>
                                        <p:tgtEl>
                                          <p:spTgt spid="3075"/>
                                        </p:tgtEl>
                                        <p:attrNameLst>
                                          <p:attrName>ppt_h</p:attrName>
                                        </p:attrNameLst>
                                      </p:cBhvr>
                                      <p:tavLst>
                                        <p:tav tm="0">
                                          <p:val>
                                            <p:fltVal val="0"/>
                                          </p:val>
                                        </p:tav>
                                        <p:tav tm="100000">
                                          <p:val>
                                            <p:strVal val="#ppt_h"/>
                                          </p:val>
                                        </p:tav>
                                      </p:tavLst>
                                    </p:anim>
                                    <p:animEffect transition="in" filter="fade">
                                      <p:cBhvr>
                                        <p:cTn id="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  The pose b’s </a:t>
            </a:r>
            <a:r>
              <a:rPr lang="en-US" altLang="zh-CN" sz="2400" b="1" dirty="0" smtClean="0">
                <a:solidFill>
                  <a:srgbClr val="FF0000"/>
                </a:solidFill>
              </a:rPr>
              <a:t>displacement</a:t>
            </a:r>
            <a:r>
              <a:rPr lang="en-US" altLang="zh-CN" sz="2400" b="1" dirty="0" smtClean="0"/>
              <a:t> and</a:t>
            </a:r>
            <a:r>
              <a:rPr lang="en-US" altLang="zh-CN" sz="2400" b="1" dirty="0" smtClean="0">
                <a:solidFill>
                  <a:srgbClr val="FF0000"/>
                </a:solidFill>
              </a:rPr>
              <a:t> rotation </a:t>
            </a:r>
            <a:r>
              <a:rPr lang="en-US" altLang="zh-CN" sz="2400" b="1" dirty="0" smtClean="0"/>
              <a:t>are </a:t>
            </a:r>
            <a:r>
              <a:rPr lang="en-US" altLang="zh-CN" sz="2400" b="1" dirty="0" smtClean="0">
                <a:solidFill>
                  <a:srgbClr val="00B050"/>
                </a:solidFill>
              </a:rPr>
              <a:t>7m</a:t>
            </a:r>
            <a:r>
              <a:rPr lang="en-US" altLang="zh-CN" sz="2400" b="1" dirty="0" smtClean="0"/>
              <a:t> and </a:t>
            </a:r>
            <a:r>
              <a:rPr lang="en-US" altLang="zh-CN" sz="2400" b="1" dirty="0" smtClean="0">
                <a:solidFill>
                  <a:srgbClr val="00B050"/>
                </a:solidFill>
              </a:rPr>
              <a:t>40degree</a:t>
            </a:r>
            <a:r>
              <a:rPr lang="en-US" altLang="zh-CN" sz="2400" b="1" dirty="0" smtClean="0"/>
              <a:t> w.r.t pose a’s robot-centered frame.</a:t>
            </a:r>
          </a:p>
        </p:txBody>
      </p:sp>
      <p:pic>
        <p:nvPicPr>
          <p:cNvPr id="1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b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3075" name="Picture 3" descr="D:\Kuaipan\DFR\DFR Project\Figures\IMG_20130305_125410.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688669414"/>
              </p:ext>
            </p:extLst>
          </p:nvPr>
        </p:nvGraphicFramePr>
        <p:xfrm>
          <a:off x="247015" y="961675"/>
          <a:ext cx="5568280" cy="4192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003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1414" y="0"/>
            <a:ext cx="6857999" cy="6857999"/>
          </a:xfrm>
          <a:prstGeom prst="rect">
            <a:avLst/>
          </a:prstGeom>
        </p:spPr>
      </p:pic>
    </p:spTree>
    <p:extLst>
      <p:ext uri="{BB962C8B-B14F-4D97-AF65-F5344CB8AC3E}">
        <p14:creationId xmlns:p14="http://schemas.microsoft.com/office/powerpoint/2010/main" val="1952523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39367024"/>
              </p:ext>
            </p:extLst>
          </p:nvPr>
        </p:nvGraphicFramePr>
        <p:xfrm>
          <a:off x="611560" y="476672"/>
          <a:ext cx="4536504" cy="5792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rot="2125983">
            <a:off x="1709229" y="2316547"/>
            <a:ext cx="5777353" cy="997784"/>
            <a:chOff x="940865" y="0"/>
            <a:chExt cx="7223201" cy="1006260"/>
          </a:xfrm>
          <a:scene3d>
            <a:camera prst="orthographicFront"/>
            <a:lightRig rig="flat" dir="t"/>
          </a:scene3d>
        </p:grpSpPr>
        <p:sp>
          <p:nvSpPr>
            <p:cNvPr id="6" name="圆角矩形 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8687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4678204"/>
          </a:xfrm>
          <a:prstGeom prst="rect">
            <a:avLst/>
          </a:prstGeom>
        </p:spPr>
        <p:txBody>
          <a:bodyPr wrap="square">
            <a:spAutoFit/>
          </a:bodyPr>
          <a:lstStyle/>
          <a:p>
            <a:r>
              <a:rPr lang="en-US" altLang="zh-CN" sz="2800" dirty="0">
                <a:solidFill>
                  <a:srgbClr val="000000"/>
                </a:solidFill>
                <a:latin typeface="Courier New"/>
              </a:rPr>
              <a:t>path(path, </a:t>
            </a:r>
            <a:r>
              <a:rPr lang="en-US" altLang="zh-CN" sz="2800" dirty="0" err="1">
                <a:solidFill>
                  <a:srgbClr val="000000"/>
                </a:solidFill>
                <a:latin typeface="Courier New"/>
              </a:rPr>
              <a:t>genpath</a:t>
            </a:r>
            <a:r>
              <a:rPr lang="en-US" altLang="zh-CN" sz="2800" dirty="0">
                <a:solidFill>
                  <a:srgbClr val="000000"/>
                </a:solidFill>
                <a:latin typeface="Courier New"/>
              </a:rPr>
              <a:t>(</a:t>
            </a:r>
            <a:r>
              <a:rPr lang="en-US" altLang="zh-CN" sz="2800" dirty="0">
                <a:solidFill>
                  <a:srgbClr val="A020F0"/>
                </a:solidFill>
                <a:latin typeface="Courier New"/>
              </a:rPr>
              <a:t>'../p22</a:t>
            </a:r>
            <a:r>
              <a:rPr lang="en-US" altLang="zh-CN" sz="2800" dirty="0" smtClean="0">
                <a:solidFill>
                  <a:srgbClr val="A020F0"/>
                </a:solidFill>
                <a:latin typeface="Courier New"/>
              </a:rPr>
              <a:t>'</a:t>
            </a:r>
            <a:r>
              <a:rPr lang="en-US" altLang="zh-CN" sz="2800" dirty="0" smtClean="0">
                <a:solidFill>
                  <a:srgbClr val="000000"/>
                </a:solidFill>
                <a:latin typeface="Courier New"/>
              </a:rPr>
              <a:t>));</a:t>
            </a:r>
            <a:r>
              <a:rPr lang="zh-CN" altLang="en-US" sz="2800" dirty="0" smtClean="0">
                <a:solidFill>
                  <a:srgbClr val="000000"/>
                </a:solidFill>
                <a:latin typeface="Courier New"/>
              </a:rPr>
              <a:t> </a:t>
            </a:r>
            <a:endParaRPr lang="zh-CN" altLang="en-US" sz="2800" dirty="0">
              <a:solidFill>
                <a:srgbClr val="000000"/>
              </a:solidFill>
              <a:latin typeface="Courier New"/>
            </a:endParaRPr>
          </a:p>
          <a:p>
            <a:r>
              <a:rPr lang="en-US" altLang="zh-CN" sz="2800" dirty="0" err="1">
                <a:solidFill>
                  <a:srgbClr val="000000"/>
                </a:solidFill>
                <a:latin typeface="Courier New"/>
              </a:rPr>
              <a:t>Xwa</a:t>
            </a:r>
            <a:r>
              <a:rPr lang="en-US" altLang="zh-CN" sz="2800" dirty="0">
                <a:solidFill>
                  <a:srgbClr val="000000"/>
                </a:solidFill>
                <a:latin typeface="Courier New"/>
              </a:rPr>
              <a:t>         = [5; 3; </a:t>
            </a:r>
            <a:r>
              <a:rPr lang="en-US" altLang="zh-CN" sz="2800" dirty="0" err="1">
                <a:solidFill>
                  <a:srgbClr val="000000"/>
                </a:solidFill>
                <a:latin typeface="Courier New"/>
              </a:rPr>
              <a:t>degtorad</a:t>
            </a:r>
            <a:r>
              <a:rPr lang="en-US" altLang="zh-CN" sz="2800" dirty="0">
                <a:solidFill>
                  <a:srgbClr val="000000"/>
                </a:solidFill>
                <a:latin typeface="Courier New"/>
              </a:rPr>
              <a:t>(50)];</a:t>
            </a:r>
          </a:p>
          <a:p>
            <a:r>
              <a:rPr lang="en-US" altLang="zh-CN" sz="2800" dirty="0" err="1">
                <a:solidFill>
                  <a:srgbClr val="000000"/>
                </a:solidFill>
                <a:latin typeface="Courier New"/>
              </a:rPr>
              <a:t>disB</a:t>
            </a:r>
            <a:r>
              <a:rPr lang="en-US" altLang="zh-CN" sz="2800" dirty="0">
                <a:solidFill>
                  <a:srgbClr val="000000"/>
                </a:solidFill>
                <a:latin typeface="Courier New"/>
              </a:rPr>
              <a:t>        = 7;</a:t>
            </a:r>
          </a:p>
          <a:p>
            <a:r>
              <a:rPr lang="en-US" altLang="zh-CN" sz="2800" dirty="0" err="1">
                <a:solidFill>
                  <a:srgbClr val="000000"/>
                </a:solidFill>
                <a:latin typeface="Courier New"/>
              </a:rPr>
              <a:t>rotB</a:t>
            </a:r>
            <a:r>
              <a:rPr lang="en-US" altLang="zh-CN" sz="2800" dirty="0">
                <a:solidFill>
                  <a:srgbClr val="000000"/>
                </a:solidFill>
                <a:latin typeface="Courier New"/>
              </a:rPr>
              <a:t>        = </a:t>
            </a:r>
            <a:r>
              <a:rPr lang="en-US" altLang="zh-CN" sz="2800" dirty="0" err="1">
                <a:solidFill>
                  <a:srgbClr val="000000"/>
                </a:solidFill>
                <a:latin typeface="Courier New"/>
              </a:rPr>
              <a:t>degtorad</a:t>
            </a:r>
            <a:r>
              <a:rPr lang="en-US" altLang="zh-CN" sz="2800" dirty="0">
                <a:solidFill>
                  <a:srgbClr val="000000"/>
                </a:solidFill>
                <a:latin typeface="Courier New"/>
              </a:rPr>
              <a:t>(40);</a:t>
            </a:r>
          </a:p>
          <a:p>
            <a:r>
              <a:rPr lang="en-US" altLang="zh-CN" sz="2800" dirty="0">
                <a:solidFill>
                  <a:srgbClr val="000000"/>
                </a:solidFill>
                <a:latin typeface="Courier New"/>
              </a:rPr>
              <a:t>[</a:t>
            </a:r>
            <a:r>
              <a:rPr lang="en-US" altLang="zh-CN" sz="2800" dirty="0" err="1">
                <a:solidFill>
                  <a:srgbClr val="000000"/>
                </a:solidFill>
                <a:latin typeface="Courier New"/>
              </a:rPr>
              <a:t>xab</a:t>
            </a:r>
            <a:r>
              <a:rPr lang="en-US" altLang="zh-CN" sz="2800" dirty="0">
                <a:solidFill>
                  <a:srgbClr val="000000"/>
                </a:solidFill>
                <a:latin typeface="Courier New"/>
              </a:rPr>
              <a:t>, </a:t>
            </a:r>
            <a:r>
              <a:rPr lang="en-US" altLang="zh-CN" sz="2800" dirty="0" err="1">
                <a:solidFill>
                  <a:srgbClr val="000000"/>
                </a:solidFill>
                <a:latin typeface="Courier New"/>
              </a:rPr>
              <a:t>yab</a:t>
            </a:r>
            <a:r>
              <a:rPr lang="en-US" altLang="zh-CN" sz="2800" dirty="0">
                <a:solidFill>
                  <a:srgbClr val="000000"/>
                </a:solidFill>
                <a:latin typeface="Courier New"/>
              </a:rPr>
              <a:t>]  = pol2cart(</a:t>
            </a:r>
            <a:r>
              <a:rPr lang="en-US" altLang="zh-CN" sz="2800" dirty="0" err="1">
                <a:solidFill>
                  <a:srgbClr val="000000"/>
                </a:solidFill>
                <a:latin typeface="Courier New"/>
              </a:rPr>
              <a:t>rotB</a:t>
            </a:r>
            <a:r>
              <a:rPr lang="en-US" altLang="zh-CN" sz="2800" dirty="0">
                <a:solidFill>
                  <a:srgbClr val="000000"/>
                </a:solidFill>
                <a:latin typeface="Courier New"/>
              </a:rPr>
              <a:t>, </a:t>
            </a:r>
            <a:r>
              <a:rPr lang="en-US" altLang="zh-CN" sz="2800" dirty="0" err="1">
                <a:solidFill>
                  <a:srgbClr val="000000"/>
                </a:solidFill>
                <a:latin typeface="Courier New"/>
              </a:rPr>
              <a:t>disB</a:t>
            </a:r>
            <a:r>
              <a:rPr lang="en-US" altLang="zh-CN" sz="2800" dirty="0">
                <a:solidFill>
                  <a:srgbClr val="000000"/>
                </a:solidFill>
                <a:latin typeface="Courier New"/>
              </a:rPr>
              <a:t>);</a:t>
            </a:r>
          </a:p>
          <a:p>
            <a:r>
              <a:rPr lang="en-US" altLang="zh-CN" sz="2800" dirty="0" err="1">
                <a:solidFill>
                  <a:srgbClr val="000000"/>
                </a:solidFill>
                <a:latin typeface="Courier New"/>
              </a:rPr>
              <a:t>Xab</a:t>
            </a:r>
            <a:r>
              <a:rPr lang="en-US" altLang="zh-CN" sz="2800" dirty="0">
                <a:solidFill>
                  <a:srgbClr val="000000"/>
                </a:solidFill>
                <a:latin typeface="Courier New"/>
              </a:rPr>
              <a:t>         = [</a:t>
            </a:r>
            <a:r>
              <a:rPr lang="en-US" altLang="zh-CN" sz="2800" dirty="0" err="1">
                <a:solidFill>
                  <a:srgbClr val="000000"/>
                </a:solidFill>
                <a:latin typeface="Courier New"/>
              </a:rPr>
              <a:t>xab</a:t>
            </a:r>
            <a:r>
              <a:rPr lang="en-US" altLang="zh-CN" sz="2800" dirty="0">
                <a:solidFill>
                  <a:srgbClr val="000000"/>
                </a:solidFill>
                <a:latin typeface="Courier New"/>
              </a:rPr>
              <a:t>; </a:t>
            </a:r>
            <a:r>
              <a:rPr lang="en-US" altLang="zh-CN" sz="2800" dirty="0" err="1">
                <a:solidFill>
                  <a:srgbClr val="000000"/>
                </a:solidFill>
                <a:latin typeface="Courier New"/>
              </a:rPr>
              <a:t>yab</a:t>
            </a:r>
            <a:r>
              <a:rPr lang="en-US" altLang="zh-CN" sz="2800" dirty="0">
                <a:solidFill>
                  <a:srgbClr val="000000"/>
                </a:solidFill>
                <a:latin typeface="Courier New"/>
              </a:rPr>
              <a:t>; </a:t>
            </a:r>
            <a:r>
              <a:rPr lang="en-US" altLang="zh-CN" sz="2800" dirty="0" err="1">
                <a:solidFill>
                  <a:srgbClr val="000000"/>
                </a:solidFill>
                <a:latin typeface="Courier New"/>
              </a:rPr>
              <a:t>rotB</a:t>
            </a:r>
            <a:r>
              <a:rPr lang="en-US" altLang="zh-CN" sz="2800" dirty="0">
                <a:solidFill>
                  <a:srgbClr val="000000"/>
                </a:solidFill>
                <a:latin typeface="Courier New"/>
              </a:rPr>
              <a:t>];</a:t>
            </a:r>
          </a:p>
          <a:p>
            <a:r>
              <a:rPr lang="en-US" altLang="zh-CN" sz="2800" dirty="0" err="1">
                <a:solidFill>
                  <a:srgbClr val="000000"/>
                </a:solidFill>
                <a:latin typeface="Courier New"/>
              </a:rPr>
              <a:t>Xwb</a:t>
            </a:r>
            <a:r>
              <a:rPr lang="en-US" altLang="zh-CN" sz="2800" dirty="0">
                <a:solidFill>
                  <a:srgbClr val="000000"/>
                </a:solidFill>
                <a:latin typeface="Courier New"/>
              </a:rPr>
              <a:t>         = compound(</a:t>
            </a:r>
            <a:r>
              <a:rPr lang="en-US" altLang="zh-CN" sz="2800" dirty="0" err="1">
                <a:solidFill>
                  <a:srgbClr val="000000"/>
                </a:solidFill>
                <a:latin typeface="Courier New"/>
              </a:rPr>
              <a:t>Xwa</a:t>
            </a:r>
            <a:r>
              <a:rPr lang="en-US" altLang="zh-CN" sz="2800" dirty="0">
                <a:solidFill>
                  <a:srgbClr val="000000"/>
                </a:solidFill>
                <a:latin typeface="Courier New"/>
              </a:rPr>
              <a:t>, </a:t>
            </a:r>
            <a:r>
              <a:rPr lang="en-US" altLang="zh-CN" sz="2800" dirty="0" err="1">
                <a:solidFill>
                  <a:srgbClr val="000000"/>
                </a:solidFill>
                <a:latin typeface="Courier New"/>
              </a:rPr>
              <a:t>Xab</a:t>
            </a:r>
            <a:r>
              <a:rPr lang="en-US" altLang="zh-CN" sz="2800" dirty="0">
                <a:solidFill>
                  <a:srgbClr val="000000"/>
                </a:solidFill>
                <a:latin typeface="Courier New"/>
              </a:rPr>
              <a:t>);</a:t>
            </a:r>
          </a:p>
          <a:p>
            <a:r>
              <a:rPr lang="en-US" altLang="zh-CN" sz="2800" dirty="0" err="1">
                <a:solidFill>
                  <a:srgbClr val="000000"/>
                </a:solidFill>
                <a:latin typeface="Courier New"/>
              </a:rPr>
              <a:t>fprintf</a:t>
            </a:r>
            <a:r>
              <a:rPr lang="en-US" altLang="zh-CN" sz="2800" dirty="0">
                <a:solidFill>
                  <a:srgbClr val="000000"/>
                </a:solidFill>
                <a:latin typeface="Courier New"/>
              </a:rPr>
              <a:t>(</a:t>
            </a:r>
            <a:r>
              <a:rPr lang="en-US" altLang="zh-CN" sz="2800" dirty="0">
                <a:solidFill>
                  <a:srgbClr val="A020F0"/>
                </a:solidFill>
                <a:latin typeface="Courier New"/>
              </a:rPr>
              <a:t>'</a:t>
            </a:r>
            <a:r>
              <a:rPr lang="en-US" altLang="zh-CN" sz="2800" dirty="0" err="1">
                <a:solidFill>
                  <a:srgbClr val="A020F0"/>
                </a:solidFill>
                <a:latin typeface="Courier New"/>
              </a:rPr>
              <a:t>Xwb</a:t>
            </a:r>
            <a:r>
              <a:rPr lang="en-US" altLang="zh-CN" sz="2800" dirty="0">
                <a:solidFill>
                  <a:srgbClr val="A020F0"/>
                </a:solidFill>
                <a:latin typeface="Courier New"/>
              </a:rPr>
              <a:t> is (%.2fm, %.2fm, %.2fdegree)\n'</a:t>
            </a:r>
            <a:r>
              <a:rPr lang="en-US" altLang="zh-CN" sz="2800" dirty="0">
                <a:solidFill>
                  <a:srgbClr val="000000"/>
                </a:solidFill>
                <a:latin typeface="Courier New"/>
              </a:rPr>
              <a:t>,</a:t>
            </a:r>
            <a:r>
              <a:rPr lang="en-US" altLang="zh-CN" sz="2800" dirty="0">
                <a:solidFill>
                  <a:srgbClr val="0000FF"/>
                </a:solidFill>
                <a:latin typeface="Courier New"/>
              </a:rPr>
              <a:t>...</a:t>
            </a:r>
          </a:p>
          <a:p>
            <a:r>
              <a:rPr lang="en-US" altLang="zh-CN" sz="2800" dirty="0">
                <a:solidFill>
                  <a:srgbClr val="000000"/>
                </a:solidFill>
                <a:latin typeface="Courier New"/>
              </a:rPr>
              <a:t>    </a:t>
            </a:r>
            <a:r>
              <a:rPr lang="en-US" altLang="zh-CN" sz="2800" dirty="0" err="1">
                <a:solidFill>
                  <a:srgbClr val="000000"/>
                </a:solidFill>
                <a:latin typeface="Courier New"/>
              </a:rPr>
              <a:t>Xwb</a:t>
            </a:r>
            <a:r>
              <a:rPr lang="en-US" altLang="zh-CN" sz="2800" dirty="0">
                <a:solidFill>
                  <a:srgbClr val="000000"/>
                </a:solidFill>
                <a:latin typeface="Courier New"/>
              </a:rPr>
              <a:t>(1), </a:t>
            </a:r>
            <a:r>
              <a:rPr lang="en-US" altLang="zh-CN" sz="2800" dirty="0" err="1">
                <a:solidFill>
                  <a:srgbClr val="000000"/>
                </a:solidFill>
                <a:latin typeface="Courier New"/>
              </a:rPr>
              <a:t>Xwb</a:t>
            </a:r>
            <a:r>
              <a:rPr lang="en-US" altLang="zh-CN" sz="2800" dirty="0">
                <a:solidFill>
                  <a:srgbClr val="000000"/>
                </a:solidFill>
                <a:latin typeface="Courier New"/>
              </a:rPr>
              <a:t>(2), </a:t>
            </a:r>
            <a:r>
              <a:rPr lang="en-US" altLang="zh-CN" sz="2800" dirty="0" err="1">
                <a:solidFill>
                  <a:srgbClr val="000000"/>
                </a:solidFill>
                <a:latin typeface="Courier New"/>
              </a:rPr>
              <a:t>radtodeg</a:t>
            </a:r>
            <a:r>
              <a:rPr lang="en-US" altLang="zh-CN" sz="2800" dirty="0">
                <a:solidFill>
                  <a:srgbClr val="000000"/>
                </a:solidFill>
                <a:latin typeface="Courier New"/>
              </a:rPr>
              <a:t>(</a:t>
            </a:r>
            <a:r>
              <a:rPr lang="en-US" altLang="zh-CN" sz="2800" dirty="0" err="1">
                <a:solidFill>
                  <a:srgbClr val="000000"/>
                </a:solidFill>
                <a:latin typeface="Courier New"/>
              </a:rPr>
              <a:t>Xwb</a:t>
            </a:r>
            <a:r>
              <a:rPr lang="en-US" altLang="zh-CN" sz="2800" dirty="0">
                <a:solidFill>
                  <a:srgbClr val="000000"/>
                </a:solidFill>
                <a:latin typeface="Courier New"/>
              </a:rPr>
              <a:t>(3)));</a:t>
            </a:r>
          </a:p>
          <a:p>
            <a:endParaRPr lang="en-US" altLang="zh-CN" b="1" dirty="0">
              <a:solidFill>
                <a:srgbClr val="000000"/>
              </a:solidFill>
              <a:latin typeface="Courier New"/>
            </a:endParaRPr>
          </a:p>
        </p:txBody>
      </p:sp>
      <p:sp>
        <p:nvSpPr>
          <p:cNvPr id="5" name="三十二角星 4"/>
          <p:cNvSpPr/>
          <p:nvPr/>
        </p:nvSpPr>
        <p:spPr>
          <a:xfrm>
            <a:off x="6870814" y="522920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P27</a:t>
            </a:r>
            <a:endParaRPr lang="zh-CN" altLang="en-US" sz="4400" b="1" dirty="0"/>
          </a:p>
        </p:txBody>
      </p:sp>
    </p:spTree>
    <p:extLst>
      <p:ext uri="{BB962C8B-B14F-4D97-AF65-F5344CB8AC3E}">
        <p14:creationId xmlns:p14="http://schemas.microsoft.com/office/powerpoint/2010/main" val="39893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Kuaipan\DFR\DFR Project\Figures\IMG_20130305_125410.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51205" y1="9137" x2="51205" y2="9137"/>
                        <a14:foregroundMark x1="50602" y1="4569" x2="50602" y2="4569"/>
                        <a14:foregroundMark x1="30723" y1="3892" x2="70783" y2="4907"/>
                        <a14:foregroundMark x1="45181" y1="12690" x2="56325" y2="12352"/>
                        <a14:foregroundMark x1="17470" y1="91032" x2="25000" y2="86125"/>
                        <a14:foregroundMark x1="76807" y1="94078" x2="73795" y2="85448"/>
                        <a14:foregroundMark x1="73193" y1="48054" x2="80723" y2="47377"/>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395536" y="3933056"/>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2627784" y="3284984"/>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4"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1574036" y="4760062"/>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738">
            <a:off x="3834153" y="4920874"/>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6326565" y="4960088"/>
            <a:ext cx="1219200" cy="72008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rot="20039154">
            <a:off x="1230379" y="41022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5" name="椭圆 14"/>
          <p:cNvSpPr/>
          <p:nvPr/>
        </p:nvSpPr>
        <p:spPr>
          <a:xfrm rot="2114125">
            <a:off x="3422455" y="4207611"/>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6" name="椭圆 15"/>
          <p:cNvSpPr/>
          <p:nvPr/>
        </p:nvSpPr>
        <p:spPr>
          <a:xfrm rot="19798041">
            <a:off x="5803174" y="42323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7" name="椭圆 16"/>
          <p:cNvSpPr/>
          <p:nvPr/>
        </p:nvSpPr>
        <p:spPr>
          <a:xfrm rot="20039154">
            <a:off x="1631250" y="5514237"/>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8" name="椭圆 17"/>
          <p:cNvSpPr/>
          <p:nvPr/>
        </p:nvSpPr>
        <p:spPr>
          <a:xfrm rot="1905991">
            <a:off x="3755235" y="5630272"/>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9" name="椭圆 18"/>
          <p:cNvSpPr/>
          <p:nvPr/>
        </p:nvSpPr>
        <p:spPr>
          <a:xfrm rot="20039154">
            <a:off x="6451117" y="5653251"/>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pic>
        <p:nvPicPr>
          <p:cNvPr id="20"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003772" y="4055840"/>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7625182" y="3162165"/>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2" name="图示 21"/>
          <p:cNvGraphicFramePr/>
          <p:nvPr>
            <p:extLst>
              <p:ext uri="{D42A27DB-BD31-4B8C-83A1-F6EECF244321}">
                <p14:modId xmlns:p14="http://schemas.microsoft.com/office/powerpoint/2010/main" val="2488103779"/>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3471621696"/>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矩形 26"/>
          <p:cNvSpPr/>
          <p:nvPr/>
        </p:nvSpPr>
        <p:spPr>
          <a:xfrm>
            <a:off x="3260345" y="2875002"/>
            <a:ext cx="4448141" cy="369332"/>
          </a:xfrm>
          <a:prstGeom prst="rect">
            <a:avLst/>
          </a:prstGeom>
        </p:spPr>
        <p:txBody>
          <a:bodyPr wrap="none">
            <a:spAutoFit/>
          </a:bodyPr>
          <a:lstStyle/>
          <a:p>
            <a:r>
              <a:rPr lang="en-US" altLang="zh-CN" dirty="0">
                <a:hlinkClick r:id="rId16"/>
              </a:rPr>
              <a:t>http://en.wikipedia.org/wiki/Dead_reckoning</a:t>
            </a:r>
            <a:endParaRPr lang="zh-CN" altLang="en-US" dirty="0"/>
          </a:p>
        </p:txBody>
      </p:sp>
    </p:spTree>
    <p:extLst>
      <p:ext uri="{BB962C8B-B14F-4D97-AF65-F5344CB8AC3E}">
        <p14:creationId xmlns:p14="http://schemas.microsoft.com/office/powerpoint/2010/main" val="22478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wipe(left)">
                                      <p:cBhvr>
                                        <p:cTn id="11" dur="500"/>
                                        <p:tgtEl>
                                          <p:spTgt spid="819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Graphic spid="22" grpId="0">
        <p:bldAsOne/>
      </p:bldGraphic>
      <p:bldGraphic spid="26" grpId="0">
        <p:bldAsOne/>
      </p:bldGraphic>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Kuaipan\DFR\DFR Project\Figures\IMG_20130305_125410.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51205" y1="9137" x2="51205" y2="9137"/>
                        <a14:foregroundMark x1="50602" y1="4569" x2="50602" y2="4569"/>
                        <a14:foregroundMark x1="30723" y1="3892" x2="70783" y2="4907"/>
                        <a14:foregroundMark x1="45181" y1="12690" x2="56325" y2="12352"/>
                        <a14:foregroundMark x1="17470" y1="91032" x2="25000" y2="86125"/>
                        <a14:foregroundMark x1="76807" y1="94078" x2="73795" y2="85448"/>
                        <a14:foregroundMark x1="73193" y1="48054" x2="80723" y2="47377"/>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395536" y="3933056"/>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2627784" y="3284984"/>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4"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1574036" y="4760062"/>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738">
            <a:off x="3834153" y="4920874"/>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6326565" y="4960088"/>
            <a:ext cx="1219200" cy="72008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rot="20039154">
            <a:off x="1230379" y="41022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5" name="椭圆 14"/>
          <p:cNvSpPr/>
          <p:nvPr/>
        </p:nvSpPr>
        <p:spPr>
          <a:xfrm rot="2114125">
            <a:off x="3422455" y="4207611"/>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6" name="椭圆 15"/>
          <p:cNvSpPr/>
          <p:nvPr/>
        </p:nvSpPr>
        <p:spPr>
          <a:xfrm rot="19798041">
            <a:off x="5803174" y="42323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7" name="椭圆 16"/>
          <p:cNvSpPr/>
          <p:nvPr/>
        </p:nvSpPr>
        <p:spPr>
          <a:xfrm rot="20039154">
            <a:off x="1631250" y="5514237"/>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8" name="椭圆 17"/>
          <p:cNvSpPr/>
          <p:nvPr/>
        </p:nvSpPr>
        <p:spPr>
          <a:xfrm rot="1905991">
            <a:off x="3755235" y="5630272"/>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9" name="椭圆 18"/>
          <p:cNvSpPr/>
          <p:nvPr/>
        </p:nvSpPr>
        <p:spPr>
          <a:xfrm rot="20039154">
            <a:off x="6451117" y="5653251"/>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pic>
        <p:nvPicPr>
          <p:cNvPr id="20"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003772" y="4055840"/>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7625182" y="3162165"/>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2" name="图示 21"/>
          <p:cNvGraphicFramePr/>
          <p:nvPr>
            <p:extLst>
              <p:ext uri="{D42A27DB-BD31-4B8C-83A1-F6EECF244321}">
                <p14:modId xmlns:p14="http://schemas.microsoft.com/office/powerpoint/2010/main" val="3936562358"/>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3417858965"/>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9888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示 21"/>
          <p:cNvGraphicFramePr/>
          <p:nvPr>
            <p:extLst>
              <p:ext uri="{D42A27DB-BD31-4B8C-83A1-F6EECF244321}">
                <p14:modId xmlns:p14="http://schemas.microsoft.com/office/powerpoint/2010/main" val="1241959711"/>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2127327876"/>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42" name="Picture 2" descr="12V 直流减速电机251rpm 带编码器"/>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6000" b="90000" l="0" r="100000">
                        <a14:foregroundMark x1="82333" y1="58833" x2="58833" y2="66667"/>
                        <a14:foregroundMark x1="53000" y1="67167" x2="51500" y2="64000"/>
                        <a14:foregroundMark x1="51167" y1="64667" x2="56833" y2="58000"/>
                        <a14:foregroundMark x1="81000" y1="63833" x2="88500" y2="60333"/>
                      </a14:backgroundRemoval>
                    </a14:imgEffect>
                  </a14:imgLayer>
                </a14:imgProps>
              </a:ext>
              <a:ext uri="{28A0092B-C50C-407E-A947-70E740481C1C}">
                <a14:useLocalDpi xmlns:a14="http://schemas.microsoft.com/office/drawing/2010/main" val="0"/>
              </a:ext>
            </a:extLst>
          </a:blip>
          <a:srcRect t="24953" b="21805"/>
          <a:stretch/>
        </p:blipFill>
        <p:spPr bwMode="auto">
          <a:xfrm>
            <a:off x="857913" y="2897560"/>
            <a:ext cx="7438505" cy="39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2717255316"/>
              </p:ext>
            </p:extLst>
          </p:nvPr>
        </p:nvGraphicFramePr>
        <p:xfrm>
          <a:off x="3779912" y="2996952"/>
          <a:ext cx="5832648" cy="67545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6336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Kuaipan\DFR\DFR Public\编码器AB相输出波形\MAP009.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41554"/>
      </p:ext>
    </p:extLst>
  </p:cSld>
  <p:clrMapOvr>
    <a:masterClrMapping/>
  </p:clrMapOvr>
  <p:transition spd="slow">
    <p:comb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Kuaipan\DFR\DFR Public\编码器AB相输出波形\MAP01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0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t2.baidu.com/it/u=1106231632,1025928849&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t2.baidu.com/it/u=1106231632,1025928849&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标题 5"/>
          <p:cNvSpPr txBox="1">
            <a:spLocks/>
          </p:cNvSpPr>
          <p:nvPr/>
        </p:nvSpPr>
        <p:spPr>
          <a:xfrm>
            <a:off x="415494" y="2348880"/>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Visual </a:t>
            </a:r>
            <a:r>
              <a:rPr lang="en-US" altLang="zh-CN" sz="7200" b="1" dirty="0" err="1"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Odometry</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82363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20" name="Picture 8" descr="dlr-spatial_cogniti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1548" cy="3429000"/>
          </a:xfrm>
          <a:prstGeom prst="rect">
            <a:avLst/>
          </a:prstGeom>
          <a:noFill/>
          <a:ln w="25400">
            <a:solidFill>
              <a:schemeClr val="accent6"/>
            </a:solidFill>
          </a:ln>
          <a:extLst>
            <a:ext uri="{909E8E84-426E-40DD-AFC4-6F175D3DCCD1}">
              <a14:hiddenFill xmlns:a14="http://schemas.microsoft.com/office/drawing/2010/main">
                <a:solidFill>
                  <a:srgbClr val="FFFFFF"/>
                </a:solidFill>
              </a14:hiddenFill>
            </a:ext>
          </a:extLst>
        </p:spPr>
      </p:pic>
      <p:pic>
        <p:nvPicPr>
          <p:cNvPr id="806921" name="Picture 9" descr="dlr-spatial_cogniti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1514" cy="3429000"/>
          </a:xfrm>
          <a:prstGeom prst="rect">
            <a:avLst/>
          </a:prstGeom>
          <a:noFill/>
          <a:ln w="25400">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74610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19" name="Picture 7" descr="ma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3" y="2470981"/>
            <a:ext cx="9181849" cy="4221088"/>
          </a:xfrm>
          <a:prstGeom prst="rect">
            <a:avLst/>
          </a:prstGeom>
          <a:solidFill>
            <a:schemeClr val="folHlink"/>
          </a:solidFill>
        </p:spPr>
      </p:pic>
      <p:pic>
        <p:nvPicPr>
          <p:cNvPr id="806920" name="Picture 8" descr="dlr-spatial_cogniti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627083"/>
            <a:ext cx="4406314" cy="1652811"/>
          </a:xfrm>
          <a:prstGeom prst="rect">
            <a:avLst/>
          </a:prstGeom>
          <a:noFill/>
          <a:ln w="50800">
            <a:solidFill>
              <a:srgbClr val="0000FF"/>
            </a:solidFill>
          </a:ln>
          <a:extLst>
            <a:ext uri="{909E8E84-426E-40DD-AFC4-6F175D3DCCD1}">
              <a14:hiddenFill xmlns:a14="http://schemas.microsoft.com/office/drawing/2010/main">
                <a:solidFill>
                  <a:srgbClr val="FFFFFF"/>
                </a:solidFill>
              </a14:hiddenFill>
            </a:ext>
          </a:extLst>
        </p:spPr>
      </p:pic>
      <p:pic>
        <p:nvPicPr>
          <p:cNvPr id="806921" name="Picture 9" descr="dlr-spatial_cogniti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74" y="637210"/>
            <a:ext cx="4322707" cy="1621456"/>
          </a:xfrm>
          <a:prstGeom prst="rect">
            <a:avLst/>
          </a:prstGeom>
          <a:noFill/>
          <a:ln w="50800">
            <a:solidFill>
              <a:srgbClr val="00FF00"/>
            </a:solidFill>
          </a:ln>
          <a:extLst>
            <a:ext uri="{909E8E84-426E-40DD-AFC4-6F175D3DCCD1}">
              <a14:hiddenFill xmlns:a14="http://schemas.microsoft.com/office/drawing/2010/main">
                <a:solidFill>
                  <a:srgbClr val="FFFFFF"/>
                </a:solidFill>
              </a14:hiddenFill>
            </a:ext>
          </a:extLst>
        </p:spPr>
      </p:pic>
      <p:sp>
        <p:nvSpPr>
          <p:cNvPr id="806922" name="Text Box 10"/>
          <p:cNvSpPr txBox="1">
            <a:spLocks noChangeArrowheads="1"/>
          </p:cNvSpPr>
          <p:nvPr/>
        </p:nvSpPr>
        <p:spPr bwMode="auto">
          <a:xfrm>
            <a:off x="2016919" y="858838"/>
            <a:ext cx="935038" cy="914400"/>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0000"/>
                </a:solidFill>
                <a:miter lim="800000"/>
                <a:headEnd/>
                <a:tailEnd/>
              </a14:hiddenLine>
            </a:ext>
          </a:extLst>
        </p:spPr>
        <p:txBody>
          <a:bodyPr>
            <a:spAutoFit/>
          </a:bodyPr>
          <a:lstStyle/>
          <a:p>
            <a:pPr>
              <a:spcBef>
                <a:spcPct val="50000"/>
              </a:spcBef>
            </a:pPr>
            <a:r>
              <a:rPr lang="en-US" altLang="zh-CN" sz="5400" dirty="0">
                <a:solidFill>
                  <a:srgbClr val="66FF33"/>
                </a:solidFill>
                <a:effectLst>
                  <a:outerShdw blurRad="38100" dist="38100" dir="2700000" algn="tl">
                    <a:srgbClr val="000000">
                      <a:alpha val="43137"/>
                    </a:srgbClr>
                  </a:outerShdw>
                </a:effectLst>
                <a:ea typeface="宋体" pitchFamily="2" charset="-122"/>
              </a:rPr>
              <a:t>A</a:t>
            </a:r>
          </a:p>
        </p:txBody>
      </p:sp>
      <p:sp>
        <p:nvSpPr>
          <p:cNvPr id="806923" name="Text Box 11"/>
          <p:cNvSpPr txBox="1">
            <a:spLocks noChangeArrowheads="1"/>
          </p:cNvSpPr>
          <p:nvPr/>
        </p:nvSpPr>
        <p:spPr bwMode="auto">
          <a:xfrm>
            <a:off x="6577801" y="874216"/>
            <a:ext cx="935038" cy="914400"/>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0000"/>
                </a:solidFill>
                <a:miter lim="800000"/>
                <a:headEnd/>
                <a:tailEnd/>
              </a14:hiddenLine>
            </a:ext>
          </a:extLst>
        </p:spPr>
        <p:txBody>
          <a:bodyPr>
            <a:spAutoFit/>
          </a:bodyPr>
          <a:lstStyle/>
          <a:p>
            <a:pPr>
              <a:spcBef>
                <a:spcPct val="50000"/>
              </a:spcBef>
            </a:pPr>
            <a:r>
              <a:rPr lang="en-US" altLang="zh-CN" sz="5400" dirty="0">
                <a:solidFill>
                  <a:srgbClr val="0000FF"/>
                </a:solidFill>
                <a:effectLst>
                  <a:outerShdw blurRad="38100" dist="38100" dir="2700000" algn="tl">
                    <a:srgbClr val="000000">
                      <a:alpha val="43137"/>
                    </a:srgbClr>
                  </a:outerShdw>
                </a:effectLst>
                <a:ea typeface="宋体" pitchFamily="2" charset="-122"/>
              </a:rPr>
              <a:t>B</a:t>
            </a:r>
          </a:p>
        </p:txBody>
      </p:sp>
      <p:sp>
        <p:nvSpPr>
          <p:cNvPr id="806925" name="Oval 13"/>
          <p:cNvSpPr>
            <a:spLocks noChangeArrowheads="1"/>
          </p:cNvSpPr>
          <p:nvPr/>
        </p:nvSpPr>
        <p:spPr bwMode="auto">
          <a:xfrm>
            <a:off x="6659563" y="4221088"/>
            <a:ext cx="215900" cy="215900"/>
          </a:xfrm>
          <a:prstGeom prst="ellipse">
            <a:avLst/>
          </a:prstGeom>
          <a:solidFill>
            <a:srgbClr val="00FF00"/>
          </a:solidFill>
          <a:ln w="12700" algn="ctr">
            <a:solidFill>
              <a:srgbClr val="00FF00"/>
            </a:solidFill>
            <a:round/>
            <a:headEnd/>
            <a:tailEnd/>
          </a:ln>
          <a:effectLst>
            <a:outerShdw dist="107763" dir="2700000" algn="ctr" rotWithShape="0">
              <a:schemeClr val="bg2">
                <a:alpha val="50000"/>
              </a:schemeClr>
            </a:outerShdw>
          </a:effectLst>
        </p:spPr>
        <p:txBody>
          <a:bodyPr wrap="none" anchor="ctr"/>
          <a:lstStyle/>
          <a:p>
            <a:endParaRPr lang="zh-CN" altLang="en-US"/>
          </a:p>
        </p:txBody>
      </p:sp>
      <p:sp>
        <p:nvSpPr>
          <p:cNvPr id="806926" name="Oval 14"/>
          <p:cNvSpPr>
            <a:spLocks noChangeArrowheads="1"/>
          </p:cNvSpPr>
          <p:nvPr/>
        </p:nvSpPr>
        <p:spPr bwMode="auto">
          <a:xfrm>
            <a:off x="6659563" y="4464050"/>
            <a:ext cx="215900" cy="215900"/>
          </a:xfrm>
          <a:prstGeom prst="ellipse">
            <a:avLst/>
          </a:prstGeom>
          <a:solidFill>
            <a:srgbClr val="0000FF"/>
          </a:solidFill>
          <a:ln w="12700" algn="ctr">
            <a:solidFill>
              <a:srgbClr val="0000FF"/>
            </a:solidFill>
            <a:round/>
            <a:headEnd/>
            <a:tailEnd/>
          </a:ln>
          <a:effectLst>
            <a:outerShdw dist="107763" dir="2700000" algn="ctr" rotWithShape="0">
              <a:schemeClr val="bg2">
                <a:alpha val="50000"/>
              </a:schemeClr>
            </a:outerShdw>
          </a:effectLst>
        </p:spPr>
        <p:txBody>
          <a:bodyPr wrap="none" anchor="ctr"/>
          <a:lstStyle/>
          <a:p>
            <a:endParaRPr lang="zh-CN" altLang="en-US"/>
          </a:p>
        </p:txBody>
      </p:sp>
      <p:sp>
        <p:nvSpPr>
          <p:cNvPr id="806927" name="Line 15"/>
          <p:cNvSpPr>
            <a:spLocks noChangeShapeType="1"/>
          </p:cNvSpPr>
          <p:nvPr/>
        </p:nvSpPr>
        <p:spPr bwMode="auto">
          <a:xfrm>
            <a:off x="2484438" y="2348881"/>
            <a:ext cx="4103687" cy="1980158"/>
          </a:xfrm>
          <a:prstGeom prst="line">
            <a:avLst/>
          </a:prstGeom>
          <a:noFill/>
          <a:ln w="57150">
            <a:solidFill>
              <a:srgbClr val="00FF00"/>
            </a:solidFill>
            <a:round/>
            <a:headEnd/>
            <a:tailEnd type="triangle"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806928" name="Line 16"/>
          <p:cNvSpPr>
            <a:spLocks noChangeShapeType="1"/>
          </p:cNvSpPr>
          <p:nvPr/>
        </p:nvSpPr>
        <p:spPr bwMode="auto">
          <a:xfrm flipH="1">
            <a:off x="6948488" y="2348882"/>
            <a:ext cx="1007888" cy="2232643"/>
          </a:xfrm>
          <a:prstGeom prst="line">
            <a:avLst/>
          </a:prstGeom>
          <a:noFill/>
          <a:ln w="57150">
            <a:solidFill>
              <a:srgbClr val="0000FF"/>
            </a:solidFill>
            <a:round/>
            <a:headEnd/>
            <a:tailEnd type="triangle"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8877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6927"/>
                                        </p:tgtEl>
                                        <p:attrNameLst>
                                          <p:attrName>style.visibility</p:attrName>
                                        </p:attrNameLst>
                                      </p:cBhvr>
                                      <p:to>
                                        <p:strVal val="visible"/>
                                      </p:to>
                                    </p:set>
                                    <p:animEffect transition="in" filter="fade">
                                      <p:cBhvr>
                                        <p:cTn id="7" dur="500"/>
                                        <p:tgtEl>
                                          <p:spTgt spid="8069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6922"/>
                                        </p:tgtEl>
                                        <p:attrNameLst>
                                          <p:attrName>style.visibility</p:attrName>
                                        </p:attrNameLst>
                                      </p:cBhvr>
                                      <p:to>
                                        <p:strVal val="visible"/>
                                      </p:to>
                                    </p:set>
                                    <p:animEffect transition="in" filter="fade">
                                      <p:cBhvr>
                                        <p:cTn id="10" dur="500"/>
                                        <p:tgtEl>
                                          <p:spTgt spid="8069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06925"/>
                                        </p:tgtEl>
                                        <p:attrNameLst>
                                          <p:attrName>style.visibility</p:attrName>
                                        </p:attrNameLst>
                                      </p:cBhvr>
                                      <p:to>
                                        <p:strVal val="visible"/>
                                      </p:to>
                                    </p:set>
                                    <p:animEffect transition="in" filter="fade">
                                      <p:cBhvr>
                                        <p:cTn id="13" dur="500"/>
                                        <p:tgtEl>
                                          <p:spTgt spid="806925"/>
                                        </p:tgtEl>
                                      </p:cBhvr>
                                    </p:animEffect>
                                  </p:childTnLst>
                                </p:cTn>
                              </p:par>
                            </p:childTnLst>
                          </p:cTn>
                        </p:par>
                        <p:par>
                          <p:cTn id="14" fill="hold" nodeType="afterGroup">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06923"/>
                                        </p:tgtEl>
                                        <p:attrNameLst>
                                          <p:attrName>style.visibility</p:attrName>
                                        </p:attrNameLst>
                                      </p:cBhvr>
                                      <p:to>
                                        <p:strVal val="visible"/>
                                      </p:to>
                                    </p:set>
                                    <p:animEffect transition="in" filter="fade">
                                      <p:cBhvr>
                                        <p:cTn id="17" dur="500"/>
                                        <p:tgtEl>
                                          <p:spTgt spid="8069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6928"/>
                                        </p:tgtEl>
                                        <p:attrNameLst>
                                          <p:attrName>style.visibility</p:attrName>
                                        </p:attrNameLst>
                                      </p:cBhvr>
                                      <p:to>
                                        <p:strVal val="visible"/>
                                      </p:to>
                                    </p:set>
                                    <p:animEffect transition="in" filter="fade">
                                      <p:cBhvr>
                                        <p:cTn id="20" dur="500"/>
                                        <p:tgtEl>
                                          <p:spTgt spid="8069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06926"/>
                                        </p:tgtEl>
                                        <p:attrNameLst>
                                          <p:attrName>style.visibility</p:attrName>
                                        </p:attrNameLst>
                                      </p:cBhvr>
                                      <p:to>
                                        <p:strVal val="visible"/>
                                      </p:to>
                                    </p:set>
                                    <p:animEffect transition="in" filter="fade">
                                      <p:cBhvr>
                                        <p:cTn id="23" dur="500"/>
                                        <p:tgtEl>
                                          <p:spTgt spid="806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22" grpId="0"/>
      <p:bldP spid="806923" grpId="0"/>
      <p:bldP spid="806925" grpId="0" animBg="1"/>
      <p:bldP spid="806926" grpId="0" animBg="1"/>
      <p:bldP spid="806927" grpId="0" animBg="1"/>
      <p:bldP spid="8069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29\map.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78" t="6467" r="17252" b="10106"/>
          <a:stretch/>
        </p:blipFill>
        <p:spPr bwMode="auto">
          <a:xfrm>
            <a:off x="1187624"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SLAM\Datasets\Rose Upstairs Pictures May 25 2009\IMG_556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00388" y="3645024"/>
            <a:ext cx="1215232" cy="911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4" descr="D:\Works\SLAM\Datasets\Rose Upstairs Pictures May 25 2009\IMG_5552.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6016" y="5409472"/>
            <a:ext cx="1008112" cy="755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7" descr="D:\Works\SLAM\Datasets\Rose Upstairs Pictures May 25 2009\IMG_5557.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55976" y="2060848"/>
            <a:ext cx="1130536" cy="847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6" descr="D:\Works\SLAM\Datasets\Rose Upstairs Pictures May 25 2009\IMG_5555.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27784" y="2726922"/>
            <a:ext cx="1224136" cy="918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604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33"/>
          <p:cNvGrpSpPr>
            <a:grpSpLocks/>
          </p:cNvGrpSpPr>
          <p:nvPr/>
        </p:nvGrpSpPr>
        <p:grpSpPr bwMode="auto">
          <a:xfrm>
            <a:off x="2283051" y="3491631"/>
            <a:ext cx="4542529" cy="2637878"/>
            <a:chOff x="1296" y="1104"/>
            <a:chExt cx="1770" cy="990"/>
          </a:xfrm>
        </p:grpSpPr>
        <p:pic>
          <p:nvPicPr>
            <p:cNvPr id="75" name="Picture 2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137" l="0" r="98352"/>
                      </a14:imgEffect>
                    </a14:imgLayer>
                  </a14:imgProps>
                </a:ext>
                <a:ext uri="{28A0092B-C50C-407E-A947-70E740481C1C}">
                  <a14:useLocalDpi xmlns:a14="http://schemas.microsoft.com/office/drawing/2010/main" val="0"/>
                </a:ext>
              </a:extLst>
            </a:blip>
            <a:srcRect/>
            <a:stretch>
              <a:fillRect/>
            </a:stretch>
          </p:blipFill>
          <p:spPr bwMode="auto">
            <a:xfrm>
              <a:off x="1296" y="1104"/>
              <a:ext cx="576" cy="5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6" name="Picture 26"/>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515649">
              <a:off x="1584" y="1584"/>
              <a:ext cx="576" cy="51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Tree"/>
            <p:cNvSpPr>
              <a:spLocks noEditPoints="1" noChangeArrowheads="1"/>
            </p:cNvSpPr>
            <p:nvPr/>
          </p:nvSpPr>
          <p:spPr bwMode="auto">
            <a:xfrm>
              <a:off x="2640" y="1152"/>
              <a:ext cx="426" cy="378"/>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2060"/>
              </a:solidFill>
              <a:miter lim="800000"/>
              <a:headEnd/>
              <a:tailEnd/>
            </a:ln>
            <a:effectLst>
              <a:outerShdw dist="107763" dir="2700000" algn="ctr" rotWithShape="0">
                <a:srgbClr val="808080"/>
              </a:outerShdw>
            </a:effectLst>
          </p:spPr>
          <p:txBody>
            <a:bodyPr/>
            <a:lstStyle/>
            <a:p>
              <a:endParaRPr lang="zh-CN" altLang="en-US"/>
            </a:p>
          </p:txBody>
        </p:sp>
        <p:sp>
          <p:nvSpPr>
            <p:cNvPr id="78" name="Line 28"/>
            <p:cNvSpPr>
              <a:spLocks noChangeShapeType="1"/>
            </p:cNvSpPr>
            <p:nvPr/>
          </p:nvSpPr>
          <p:spPr bwMode="auto">
            <a:xfrm>
              <a:off x="1824" y="1296"/>
              <a:ext cx="912" cy="48"/>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79" name="Line 29"/>
            <p:cNvSpPr>
              <a:spLocks noChangeShapeType="1"/>
            </p:cNvSpPr>
            <p:nvPr/>
          </p:nvSpPr>
          <p:spPr bwMode="auto">
            <a:xfrm flipV="1">
              <a:off x="1536" y="1344"/>
              <a:ext cx="1200" cy="144"/>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0" name="Line 30"/>
            <p:cNvSpPr>
              <a:spLocks noChangeShapeType="1"/>
            </p:cNvSpPr>
            <p:nvPr/>
          </p:nvSpPr>
          <p:spPr bwMode="auto">
            <a:xfrm flipV="1">
              <a:off x="2064" y="1344"/>
              <a:ext cx="672" cy="336"/>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1" name="Line 31"/>
            <p:cNvSpPr>
              <a:spLocks noChangeShapeType="1"/>
            </p:cNvSpPr>
            <p:nvPr/>
          </p:nvSpPr>
          <p:spPr bwMode="auto">
            <a:xfrm flipV="1">
              <a:off x="1872" y="1344"/>
              <a:ext cx="864" cy="624"/>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2" name="Line 32"/>
            <p:cNvSpPr>
              <a:spLocks noChangeShapeType="1"/>
            </p:cNvSpPr>
            <p:nvPr/>
          </p:nvSpPr>
          <p:spPr bwMode="auto">
            <a:xfrm>
              <a:off x="1670" y="1512"/>
              <a:ext cx="66" cy="226"/>
            </a:xfrm>
            <a:prstGeom prst="line">
              <a:avLst/>
            </a:prstGeom>
            <a:ln>
              <a:solidFill>
                <a:srgbClr val="00B0F0"/>
              </a:solidFill>
              <a:headEnd/>
              <a:tailEnd type="triangle" w="med" len="med"/>
            </a:ln>
            <a:extLst/>
          </p:spPr>
          <p:style>
            <a:lnRef idx="3">
              <a:schemeClr val="dk1"/>
            </a:lnRef>
            <a:fillRef idx="0">
              <a:schemeClr val="dk1"/>
            </a:fillRef>
            <a:effectRef idx="2">
              <a:schemeClr val="dk1"/>
            </a:effectRef>
            <a:fontRef idx="minor">
              <a:schemeClr val="tx1"/>
            </a:fontRef>
          </p:style>
          <p:txBody>
            <a:bodyPr/>
            <a:lstStyle/>
            <a:p>
              <a:endParaRPr lang="zh-CN" altLang="en-US"/>
            </a:p>
          </p:txBody>
        </p:sp>
      </p:grpSp>
      <p:grpSp>
        <p:nvGrpSpPr>
          <p:cNvPr id="17" name="Group 47"/>
          <p:cNvGrpSpPr>
            <a:grpSpLocks/>
          </p:cNvGrpSpPr>
          <p:nvPr/>
        </p:nvGrpSpPr>
        <p:grpSpPr bwMode="auto">
          <a:xfrm>
            <a:off x="593683" y="332656"/>
            <a:ext cx="8313738" cy="2676527"/>
            <a:chOff x="1063" y="1867"/>
            <a:chExt cx="5237" cy="1686"/>
          </a:xfrm>
        </p:grpSpPr>
        <p:pic>
          <p:nvPicPr>
            <p:cNvPr id="18" name="Picture 34" descr="H:\Textes\Figures\Stereo\032.019.g.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 y="1916"/>
              <a:ext cx="1400" cy="16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9" name="Picture 35" descr="H:\Textes\Figures\Stereo\032.019.d.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9" y="1916"/>
              <a:ext cx="1390" cy="16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 name="Picture 40" descr="H:\Textes\Figures\Stereo\032.019.3d.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760" l="243" r="100000"/>
                      </a14:imgEffect>
                    </a14:imgLayer>
                  </a14:imgProps>
                </a:ext>
                <a:ext uri="{28A0092B-C50C-407E-A947-70E740481C1C}">
                  <a14:useLocalDpi xmlns:a14="http://schemas.microsoft.com/office/drawing/2010/main" val="0"/>
                </a:ext>
              </a:extLst>
            </a:blip>
            <a:srcRect/>
            <a:stretch>
              <a:fillRect/>
            </a:stretch>
          </p:blipFill>
          <p:spPr bwMode="auto">
            <a:xfrm>
              <a:off x="4502" y="1867"/>
              <a:ext cx="1798" cy="163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2664773" y="908149"/>
            <a:ext cx="828195" cy="1323439"/>
          </a:xfrm>
          <a:prstGeom prst="rect">
            <a:avLst/>
          </a:prstGeom>
          <a:noFill/>
        </p:spPr>
        <p:txBody>
          <a:bodyPr wrap="square" rtlCol="0">
            <a:spAutoFit/>
          </a:bodyPr>
          <a:lstStyle/>
          <a:p>
            <a:r>
              <a:rPr lang="en-US" altLang="zh-CN" sz="8000" b="1" dirty="0" smtClean="0">
                <a:effectLst>
                  <a:outerShdw blurRad="38100" dist="38100" dir="2700000" algn="tl">
                    <a:srgbClr val="000000">
                      <a:alpha val="43137"/>
                    </a:srgbClr>
                  </a:outerShdw>
                </a:effectLst>
              </a:rPr>
              <a:t>+</a:t>
            </a:r>
            <a:endParaRPr lang="zh-CN" altLang="en-US" sz="8000" b="1" dirty="0">
              <a:effectLst>
                <a:outerShdw blurRad="38100" dist="38100" dir="2700000" algn="tl">
                  <a:srgbClr val="000000">
                    <a:alpha val="43137"/>
                  </a:srgbClr>
                </a:outerShdw>
              </a:effectLst>
            </a:endParaRPr>
          </a:p>
        </p:txBody>
      </p:sp>
      <p:sp>
        <p:nvSpPr>
          <p:cNvPr id="22" name="TextBox 21"/>
          <p:cNvSpPr txBox="1"/>
          <p:nvPr/>
        </p:nvSpPr>
        <p:spPr>
          <a:xfrm>
            <a:off x="5507438" y="894268"/>
            <a:ext cx="828195" cy="1323439"/>
          </a:xfrm>
          <a:prstGeom prst="rect">
            <a:avLst/>
          </a:prstGeom>
          <a:noFill/>
        </p:spPr>
        <p:txBody>
          <a:bodyPr wrap="square" rtlCol="0">
            <a:spAutoFit/>
          </a:bodyPr>
          <a:lstStyle/>
          <a:p>
            <a:r>
              <a:rPr lang="en-US" altLang="zh-CN" sz="8000" b="1" dirty="0" smtClean="0">
                <a:effectLst>
                  <a:outerShdw blurRad="38100" dist="38100" dir="2700000" algn="tl">
                    <a:srgbClr val="000000">
                      <a:alpha val="43137"/>
                    </a:srgbClr>
                  </a:outerShdw>
                </a:effectLst>
              </a:rPr>
              <a:t>=</a:t>
            </a:r>
            <a:endParaRPr lang="zh-CN" altLang="en-US"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22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4" descr="H:\Textes\Figures\Raw-Images\image.020.g.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06984" y="1318470"/>
            <a:ext cx="2152650" cy="1614488"/>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Group 5"/>
          <p:cNvGrpSpPr>
            <a:grpSpLocks/>
          </p:cNvGrpSpPr>
          <p:nvPr/>
        </p:nvGrpSpPr>
        <p:grpSpPr bwMode="auto">
          <a:xfrm>
            <a:off x="1443534" y="1040657"/>
            <a:ext cx="4056064" cy="1625601"/>
            <a:chOff x="980" y="720"/>
            <a:chExt cx="2555" cy="1024"/>
          </a:xfrm>
        </p:grpSpPr>
        <p:sp>
          <p:nvSpPr>
            <p:cNvPr id="107" name="Text Box 6"/>
            <p:cNvSpPr txBox="1">
              <a:spLocks noChangeArrowheads="1"/>
            </p:cNvSpPr>
            <p:nvPr/>
          </p:nvSpPr>
          <p:spPr bwMode="auto">
            <a:xfrm>
              <a:off x="2125" y="720"/>
              <a:ext cx="1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smtClean="0">
                  <a:ln>
                    <a:noFill/>
                  </a:ln>
                  <a:solidFill>
                    <a:sysClr val="windowText" lastClr="000000"/>
                  </a:solidFill>
                  <a:effectLst/>
                  <a:uLnTx/>
                  <a:uFillTx/>
                </a:rPr>
                <a:t>1. </a:t>
              </a:r>
              <a:r>
                <a:rPr kumimoji="0" lang="fr-FR" sz="2000" b="0" i="0" u="none" strike="noStrike" kern="0" cap="none" spc="0" normalizeH="0" baseline="0" noProof="0" dirty="0">
                  <a:ln>
                    <a:noFill/>
                  </a:ln>
                  <a:solidFill>
                    <a:sysClr val="windowText" lastClr="000000"/>
                  </a:solidFill>
                  <a:effectLst/>
                  <a:uLnTx/>
                  <a:uFillTx/>
                </a:rPr>
                <a:t>Pixels selection</a:t>
              </a:r>
            </a:p>
          </p:txBody>
        </p:sp>
        <p:grpSp>
          <p:nvGrpSpPr>
            <p:cNvPr id="108" name="Group 7"/>
            <p:cNvGrpSpPr>
              <a:grpSpLocks/>
            </p:cNvGrpSpPr>
            <p:nvPr/>
          </p:nvGrpSpPr>
          <p:grpSpPr bwMode="auto">
            <a:xfrm>
              <a:off x="980" y="1503"/>
              <a:ext cx="1014" cy="241"/>
              <a:chOff x="980" y="1503"/>
              <a:chExt cx="1014" cy="241"/>
            </a:xfrm>
          </p:grpSpPr>
          <p:sp>
            <p:nvSpPr>
              <p:cNvPr id="109" name="Oval 8"/>
              <p:cNvSpPr>
                <a:spLocks noChangeArrowheads="1"/>
              </p:cNvSpPr>
              <p:nvPr/>
            </p:nvSpPr>
            <p:spPr bwMode="auto">
              <a:xfrm>
                <a:off x="1080" y="1696"/>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Oval 9"/>
              <p:cNvSpPr>
                <a:spLocks noChangeArrowheads="1"/>
              </p:cNvSpPr>
              <p:nvPr/>
            </p:nvSpPr>
            <p:spPr bwMode="auto">
              <a:xfrm>
                <a:off x="1946" y="1511"/>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1" name="Oval 10"/>
              <p:cNvSpPr>
                <a:spLocks noChangeArrowheads="1"/>
              </p:cNvSpPr>
              <p:nvPr/>
            </p:nvSpPr>
            <p:spPr bwMode="auto">
              <a:xfrm>
                <a:off x="1564" y="1596"/>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Oval 11"/>
              <p:cNvSpPr>
                <a:spLocks noChangeArrowheads="1"/>
              </p:cNvSpPr>
              <p:nvPr/>
            </p:nvSpPr>
            <p:spPr bwMode="auto">
              <a:xfrm>
                <a:off x="980" y="1503"/>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113" name="Group 12"/>
          <p:cNvGrpSpPr>
            <a:grpSpLocks/>
          </p:cNvGrpSpPr>
          <p:nvPr/>
        </p:nvGrpSpPr>
        <p:grpSpPr bwMode="auto">
          <a:xfrm>
            <a:off x="1106984" y="2309070"/>
            <a:ext cx="4321176" cy="2987675"/>
            <a:chOff x="768" y="1527"/>
            <a:chExt cx="2722" cy="1882"/>
          </a:xfrm>
        </p:grpSpPr>
        <p:pic>
          <p:nvPicPr>
            <p:cNvPr id="114" name="Picture 13" descr="H:\Textes\Figures\Raw-Images\image.024.g.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68" y="2392"/>
              <a:ext cx="1356" cy="1017"/>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4"/>
            <p:cNvGrpSpPr>
              <a:grpSpLocks/>
            </p:cNvGrpSpPr>
            <p:nvPr/>
          </p:nvGrpSpPr>
          <p:grpSpPr bwMode="auto">
            <a:xfrm>
              <a:off x="912" y="1527"/>
              <a:ext cx="2578" cy="1737"/>
              <a:chOff x="912" y="1527"/>
              <a:chExt cx="2578" cy="1737"/>
            </a:xfrm>
          </p:grpSpPr>
          <p:grpSp>
            <p:nvGrpSpPr>
              <p:cNvPr id="116" name="Group 15"/>
              <p:cNvGrpSpPr>
                <a:grpSpLocks/>
              </p:cNvGrpSpPr>
              <p:nvPr/>
            </p:nvGrpSpPr>
            <p:grpSpPr bwMode="auto">
              <a:xfrm>
                <a:off x="912" y="1527"/>
                <a:ext cx="1056" cy="1737"/>
                <a:chOff x="912" y="1527"/>
                <a:chExt cx="1056" cy="1737"/>
              </a:xfrm>
            </p:grpSpPr>
            <p:sp>
              <p:nvSpPr>
                <p:cNvPr id="118" name="Line 16"/>
                <p:cNvSpPr>
                  <a:spLocks noChangeShapeType="1"/>
                </p:cNvSpPr>
                <p:nvPr/>
              </p:nvSpPr>
              <p:spPr bwMode="auto">
                <a:xfrm>
                  <a:off x="1104" y="1719"/>
                  <a:ext cx="0" cy="154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Line 17"/>
                <p:cNvSpPr>
                  <a:spLocks noChangeShapeType="1"/>
                </p:cNvSpPr>
                <p:nvPr/>
              </p:nvSpPr>
              <p:spPr bwMode="auto">
                <a:xfrm flipH="1">
                  <a:off x="912" y="1527"/>
                  <a:ext cx="96" cy="144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Line 18"/>
                <p:cNvSpPr>
                  <a:spLocks noChangeShapeType="1"/>
                </p:cNvSpPr>
                <p:nvPr/>
              </p:nvSpPr>
              <p:spPr bwMode="auto">
                <a:xfrm>
                  <a:off x="1584" y="1623"/>
                  <a:ext cx="0" cy="149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Line 19"/>
                <p:cNvSpPr>
                  <a:spLocks noChangeShapeType="1"/>
                </p:cNvSpPr>
                <p:nvPr/>
              </p:nvSpPr>
              <p:spPr bwMode="auto">
                <a:xfrm>
                  <a:off x="1968" y="1527"/>
                  <a:ext cx="0" cy="144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17" name="Text Box 20"/>
              <p:cNvSpPr txBox="1">
                <a:spLocks noChangeArrowheads="1"/>
              </p:cNvSpPr>
              <p:nvPr/>
            </p:nvSpPr>
            <p:spPr bwMode="auto">
              <a:xfrm>
                <a:off x="2153" y="2492"/>
                <a:ext cx="13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3. Pixels tracking</a:t>
                </a:r>
              </a:p>
            </p:txBody>
          </p:sp>
        </p:grpSp>
      </p:grpSp>
      <p:grpSp>
        <p:nvGrpSpPr>
          <p:cNvPr id="122" name="Group 21"/>
          <p:cNvGrpSpPr>
            <a:grpSpLocks/>
          </p:cNvGrpSpPr>
          <p:nvPr/>
        </p:nvGrpSpPr>
        <p:grpSpPr bwMode="auto">
          <a:xfrm>
            <a:off x="1487984" y="1293070"/>
            <a:ext cx="5672138" cy="1703388"/>
            <a:chOff x="1008" y="887"/>
            <a:chExt cx="3573" cy="1073"/>
          </a:xfrm>
        </p:grpSpPr>
        <p:pic>
          <p:nvPicPr>
            <p:cNvPr id="123" name="Picture 22" descr="H:\Textes\Figures\Raw-Images\050.020.im3d.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552" y="887"/>
              <a:ext cx="1029" cy="1033"/>
            </a:xfrm>
            <a:prstGeom prst="rect">
              <a:avLst/>
            </a:prstGeom>
            <a:noFill/>
            <a:extLst>
              <a:ext uri="{909E8E84-426E-40DD-AFC4-6F175D3DCCD1}">
                <a14:hiddenFill xmlns:a14="http://schemas.microsoft.com/office/drawing/2010/main">
                  <a:solidFill>
                    <a:srgbClr val="FFFFFF"/>
                  </a:solidFill>
                </a14:hiddenFill>
              </a:ext>
            </a:extLst>
          </p:spPr>
        </p:pic>
        <p:sp>
          <p:nvSpPr>
            <p:cNvPr id="124" name="Line 23"/>
            <p:cNvSpPr>
              <a:spLocks noChangeShapeType="1"/>
            </p:cNvSpPr>
            <p:nvPr/>
          </p:nvSpPr>
          <p:spPr bwMode="auto">
            <a:xfrm>
              <a:off x="1104" y="1719"/>
              <a:ext cx="2784" cy="0"/>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Line 24"/>
            <p:cNvSpPr>
              <a:spLocks noChangeShapeType="1"/>
            </p:cNvSpPr>
            <p:nvPr/>
          </p:nvSpPr>
          <p:spPr bwMode="auto">
            <a:xfrm flipV="1">
              <a:off x="1584" y="1527"/>
              <a:ext cx="2544" cy="9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6" name="Line 25"/>
            <p:cNvSpPr>
              <a:spLocks noChangeShapeType="1"/>
            </p:cNvSpPr>
            <p:nvPr/>
          </p:nvSpPr>
          <p:spPr bwMode="auto">
            <a:xfrm flipV="1">
              <a:off x="1968" y="1287"/>
              <a:ext cx="2420" cy="240"/>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7" name="Line 26"/>
            <p:cNvSpPr>
              <a:spLocks noChangeShapeType="1"/>
            </p:cNvSpPr>
            <p:nvPr/>
          </p:nvSpPr>
          <p:spPr bwMode="auto">
            <a:xfrm flipV="1">
              <a:off x="1008" y="1191"/>
              <a:ext cx="2736" cy="33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Text Box 27"/>
            <p:cNvSpPr txBox="1">
              <a:spLocks noChangeArrowheads="1"/>
            </p:cNvSpPr>
            <p:nvPr/>
          </p:nvSpPr>
          <p:spPr bwMode="auto">
            <a:xfrm>
              <a:off x="2158" y="1708"/>
              <a:ext cx="118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smtClean="0">
                  <a:ln>
                    <a:noFill/>
                  </a:ln>
                  <a:solidFill>
                    <a:sysClr val="windowText" lastClr="000000"/>
                  </a:solidFill>
                  <a:effectLst/>
                  <a:uLnTx/>
                  <a:uFillTx/>
                </a:rPr>
                <a:t>2. </a:t>
              </a:r>
              <a:r>
                <a:rPr kumimoji="0" lang="fr-FR" sz="2000" b="0" i="0" u="none" strike="noStrike" kern="0" cap="none" spc="0" normalizeH="0" baseline="0" noProof="0" dirty="0">
                  <a:ln>
                    <a:noFill/>
                  </a:ln>
                  <a:solidFill>
                    <a:sysClr val="windowText" lastClr="000000"/>
                  </a:solidFill>
                  <a:effectLst/>
                  <a:uLnTx/>
                  <a:uFillTx/>
                </a:rPr>
                <a:t>Stereovision</a:t>
              </a:r>
            </a:p>
          </p:txBody>
        </p:sp>
        <p:sp>
          <p:nvSpPr>
            <p:cNvPr id="129" name="Line 28"/>
            <p:cNvSpPr>
              <a:spLocks noChangeShapeType="1"/>
            </p:cNvSpPr>
            <p:nvPr/>
          </p:nvSpPr>
          <p:spPr bwMode="auto">
            <a:xfrm flipV="1">
              <a:off x="1392" y="1056"/>
              <a:ext cx="2736" cy="231"/>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30" name="Group 29"/>
          <p:cNvGrpSpPr>
            <a:grpSpLocks/>
          </p:cNvGrpSpPr>
          <p:nvPr/>
        </p:nvGrpSpPr>
        <p:grpSpPr bwMode="auto">
          <a:xfrm>
            <a:off x="1335584" y="3680669"/>
            <a:ext cx="5810250" cy="1787525"/>
            <a:chOff x="912" y="2391"/>
            <a:chExt cx="3660" cy="1126"/>
          </a:xfrm>
        </p:grpSpPr>
        <p:pic>
          <p:nvPicPr>
            <p:cNvPr id="131" name="Picture 30" descr="H:\Textes\Figures\Raw-Images\050.024.im3d.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556" y="2391"/>
              <a:ext cx="1016" cy="1019"/>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up 31"/>
            <p:cNvGrpSpPr>
              <a:grpSpLocks/>
            </p:cNvGrpSpPr>
            <p:nvPr/>
          </p:nvGrpSpPr>
          <p:grpSpPr bwMode="auto">
            <a:xfrm>
              <a:off x="912" y="2800"/>
              <a:ext cx="3504" cy="717"/>
              <a:chOff x="912" y="2800"/>
              <a:chExt cx="3504" cy="717"/>
            </a:xfrm>
          </p:grpSpPr>
          <p:sp>
            <p:nvSpPr>
              <p:cNvPr id="133" name="Line 32"/>
              <p:cNvSpPr>
                <a:spLocks noChangeShapeType="1"/>
              </p:cNvSpPr>
              <p:nvPr/>
            </p:nvSpPr>
            <p:spPr bwMode="auto">
              <a:xfrm>
                <a:off x="1088" y="3248"/>
                <a:ext cx="2824" cy="32"/>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Line 33"/>
              <p:cNvSpPr>
                <a:spLocks noChangeShapeType="1"/>
              </p:cNvSpPr>
              <p:nvPr/>
            </p:nvSpPr>
            <p:spPr bwMode="auto">
              <a:xfrm flipV="1">
                <a:off x="912" y="2800"/>
                <a:ext cx="2880" cy="17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Line 34"/>
              <p:cNvSpPr>
                <a:spLocks noChangeShapeType="1"/>
              </p:cNvSpPr>
              <p:nvPr/>
            </p:nvSpPr>
            <p:spPr bwMode="auto">
              <a:xfrm>
                <a:off x="1568" y="3104"/>
                <a:ext cx="2552" cy="48"/>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Line 35"/>
              <p:cNvSpPr>
                <a:spLocks noChangeShapeType="1"/>
              </p:cNvSpPr>
              <p:nvPr/>
            </p:nvSpPr>
            <p:spPr bwMode="auto">
              <a:xfrm flipV="1">
                <a:off x="1952" y="2912"/>
                <a:ext cx="2464" cy="48"/>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Text Box 36"/>
              <p:cNvSpPr txBox="1">
                <a:spLocks noChangeArrowheads="1"/>
              </p:cNvSpPr>
              <p:nvPr/>
            </p:nvSpPr>
            <p:spPr bwMode="auto">
              <a:xfrm>
                <a:off x="2209" y="3265"/>
                <a:ext cx="10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Stereovision</a:t>
                </a:r>
              </a:p>
            </p:txBody>
          </p:sp>
        </p:grpSp>
      </p:grpSp>
      <p:grpSp>
        <p:nvGrpSpPr>
          <p:cNvPr id="138" name="Group 37"/>
          <p:cNvGrpSpPr>
            <a:grpSpLocks/>
          </p:cNvGrpSpPr>
          <p:nvPr/>
        </p:nvGrpSpPr>
        <p:grpSpPr bwMode="auto">
          <a:xfrm>
            <a:off x="5818685" y="1764558"/>
            <a:ext cx="2566988" cy="3321050"/>
            <a:chOff x="3736" y="1184"/>
            <a:chExt cx="1617" cy="2092"/>
          </a:xfrm>
        </p:grpSpPr>
        <p:sp>
          <p:nvSpPr>
            <p:cNvPr id="139" name="Line 38"/>
            <p:cNvSpPr>
              <a:spLocks noChangeShapeType="1"/>
            </p:cNvSpPr>
            <p:nvPr/>
          </p:nvSpPr>
          <p:spPr bwMode="auto">
            <a:xfrm>
              <a:off x="3736" y="1184"/>
              <a:ext cx="44" cy="1616"/>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Line 39"/>
            <p:cNvSpPr>
              <a:spLocks noChangeShapeType="1"/>
            </p:cNvSpPr>
            <p:nvPr/>
          </p:nvSpPr>
          <p:spPr bwMode="auto">
            <a:xfrm>
              <a:off x="3876" y="1708"/>
              <a:ext cx="24" cy="1568"/>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Line 40"/>
            <p:cNvSpPr>
              <a:spLocks noChangeShapeType="1"/>
            </p:cNvSpPr>
            <p:nvPr/>
          </p:nvSpPr>
          <p:spPr bwMode="auto">
            <a:xfrm flipH="1">
              <a:off x="4112" y="1520"/>
              <a:ext cx="8" cy="1628"/>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Line 41"/>
            <p:cNvSpPr>
              <a:spLocks noChangeShapeType="1"/>
            </p:cNvSpPr>
            <p:nvPr/>
          </p:nvSpPr>
          <p:spPr bwMode="auto">
            <a:xfrm>
              <a:off x="4380" y="1284"/>
              <a:ext cx="24" cy="1624"/>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Text Box 42"/>
            <p:cNvSpPr txBox="1">
              <a:spLocks noChangeArrowheads="1"/>
            </p:cNvSpPr>
            <p:nvPr/>
          </p:nvSpPr>
          <p:spPr bwMode="auto">
            <a:xfrm>
              <a:off x="4501" y="1849"/>
              <a:ext cx="85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4. Motion</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estimation</a:t>
              </a:r>
            </a:p>
          </p:txBody>
        </p:sp>
      </p:grpSp>
    </p:spTree>
    <p:extLst>
      <p:ext uri="{BB962C8B-B14F-4D97-AF65-F5344CB8AC3E}">
        <p14:creationId xmlns:p14="http://schemas.microsoft.com/office/powerpoint/2010/main" val="553699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6"/>
                                        </p:tgtEl>
                                        <p:attrNameLst>
                                          <p:attrName>style.visibility</p:attrName>
                                        </p:attrNameLst>
                                      </p:cBhvr>
                                      <p:to>
                                        <p:strVal val="visible"/>
                                      </p:to>
                                    </p:se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692696"/>
            <a:ext cx="6696744" cy="1015663"/>
          </a:xfrm>
          <a:prstGeom prst="rect">
            <a:avLst/>
          </a:prstGeom>
          <a:noFill/>
        </p:spPr>
        <p:txBody>
          <a:bodyPr wrap="square" rtlCol="0">
            <a:spAutoFit/>
          </a:bodyPr>
          <a:lstStyle/>
          <a:p>
            <a:pPr algn="ctr"/>
            <a:r>
              <a:rPr lang="zh-CN" altLang="en-US" sz="6000" dirty="0" smtClean="0">
                <a:solidFill>
                  <a:schemeClr val="bg1"/>
                </a:solidFill>
                <a:effectLst>
                  <a:outerShdw blurRad="38100" dist="38100" dir="2700000" algn="tl">
                    <a:srgbClr val="000000">
                      <a:alpha val="43137"/>
                    </a:srgbClr>
                  </a:outerShdw>
                </a:effectLst>
                <a:latin typeface="华文琥珀" pitchFamily="2" charset="-122"/>
                <a:ea typeface="华文琥珀" pitchFamily="2" charset="-122"/>
              </a:rPr>
              <a:t>仅基于</a:t>
            </a:r>
            <a:r>
              <a:rPr lang="zh-CN" altLang="en-US" sz="6000" dirty="0">
                <a:solidFill>
                  <a:schemeClr val="bg1"/>
                </a:solidFill>
                <a:effectLst>
                  <a:outerShdw blurRad="38100" dist="38100" dir="2700000" algn="tl">
                    <a:srgbClr val="000000">
                      <a:alpha val="43137"/>
                    </a:srgbClr>
                  </a:outerShdw>
                </a:effectLst>
                <a:latin typeface="华文琥珀" pitchFamily="2" charset="-122"/>
                <a:ea typeface="华文琥珀" pitchFamily="2" charset="-122"/>
              </a:rPr>
              <a:t>视觉</a:t>
            </a:r>
            <a:r>
              <a:rPr lang="en-US" altLang="zh-CN" sz="4800" b="1" dirty="0" smtClean="0">
                <a:solidFill>
                  <a:schemeClr val="bg1"/>
                </a:solidFill>
                <a:effectLst>
                  <a:outerShdw blurRad="38100" dist="38100" dir="2700000" algn="tl">
                    <a:srgbClr val="000000">
                      <a:alpha val="43137"/>
                    </a:srgbClr>
                  </a:outerShdw>
                </a:effectLst>
                <a:latin typeface="华文琥珀" pitchFamily="2" charset="-122"/>
                <a:ea typeface="华文琥珀" pitchFamily="2" charset="-122"/>
              </a:rPr>
              <a:t>……</a:t>
            </a:r>
            <a:endParaRPr lang="zh-CN" altLang="en-US" sz="4800" b="1" dirty="0">
              <a:solidFill>
                <a:schemeClr val="bg1"/>
              </a:solidFill>
              <a:effectLst>
                <a:outerShdw blurRad="38100" dist="38100" dir="2700000" algn="tl">
                  <a:srgbClr val="000000">
                    <a:alpha val="43137"/>
                  </a:srgbClr>
                </a:outerShdw>
              </a:effectLst>
              <a:latin typeface="华文琥珀" pitchFamily="2" charset="-122"/>
              <a:ea typeface="华文琥珀" pitchFamily="2" charset="-122"/>
            </a:endParaRPr>
          </a:p>
        </p:txBody>
      </p:sp>
      <p:pic>
        <p:nvPicPr>
          <p:cNvPr id="12290" name="Picture 2" descr="D:\SLAM\vedio\bo\robot_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3408"/>
            <a:ext cx="9144000" cy="8304583"/>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2843808" y="8620"/>
            <a:ext cx="4320480" cy="1368152"/>
          </a:xfrm>
          <a:prstGeom prst="ellipse">
            <a:avLst/>
          </a:prstGeom>
          <a:solidFill>
            <a:srgbClr val="FFFF00">
              <a:alpha val="11000"/>
            </a:srgb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4401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te-a-queu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6" y="1489472"/>
            <a:ext cx="9186163" cy="3384376"/>
          </a:xfrm>
          <a:prstGeom prst="rect">
            <a:avLst/>
          </a:prstGeom>
        </p:spPr>
      </p:pic>
    </p:spTree>
    <p:extLst>
      <p:ext uri="{BB962C8B-B14F-4D97-AF65-F5344CB8AC3E}">
        <p14:creationId xmlns:p14="http://schemas.microsoft.com/office/powerpoint/2010/main" val="38372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62289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emeraldinsight.com/content_images/fig/0490350505026.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89" b="99093" l="299" r="100000"/>
                    </a14:imgEffect>
                  </a14:imgLayer>
                </a14:imgProps>
              </a:ext>
              <a:ext uri="{28A0092B-C50C-407E-A947-70E740481C1C}">
                <a14:useLocalDpi xmlns:a14="http://schemas.microsoft.com/office/drawing/2010/main" val="0"/>
              </a:ext>
            </a:extLst>
          </a:blip>
          <a:srcRect/>
          <a:stretch>
            <a:fillRect/>
          </a:stretch>
        </p:blipFill>
        <p:spPr bwMode="auto">
          <a:xfrm>
            <a:off x="971600" y="3573016"/>
            <a:ext cx="2527229" cy="291632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22" b="95756" l="4891" r="95109">
                        <a14:backgroundMark x1="13043" y1="78249" x2="40761" y2="90981"/>
                      </a14:backgroundRemoval>
                    </a14:imgEffect>
                  </a14:imgLayer>
                </a14:imgProps>
              </a:ext>
              <a:ext uri="{28A0092B-C50C-407E-A947-70E740481C1C}">
                <a14:useLocalDpi xmlns:a14="http://schemas.microsoft.com/office/drawing/2010/main" val="0"/>
              </a:ext>
            </a:extLst>
          </a:blip>
          <a:srcRect/>
          <a:stretch>
            <a:fillRect/>
          </a:stretch>
        </p:blipFill>
        <p:spPr bwMode="auto">
          <a:xfrm>
            <a:off x="5437508" y="3356992"/>
            <a:ext cx="3168352" cy="3245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4" descr="http://t2.baidu.com/it/u=1106231632,1025928849&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t2.baidu.com/it/u=1106231632,1025928849&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2" descr="http://jinzhunjd.17ic.com/member/Uploads/noicimg/200911/4b10870774576.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58" b="96970" l="9600" r="99200"/>
                    </a14:imgEffect>
                  </a14:imgLayer>
                </a14:imgProps>
              </a:ext>
              <a:ext uri="{28A0092B-C50C-407E-A947-70E740481C1C}">
                <a14:useLocalDpi xmlns:a14="http://schemas.microsoft.com/office/drawing/2010/main" val="0"/>
              </a:ext>
            </a:extLst>
          </a:blip>
          <a:srcRect/>
          <a:stretch>
            <a:fillRect/>
          </a:stretch>
        </p:blipFill>
        <p:spPr bwMode="auto">
          <a:xfrm>
            <a:off x="3779912" y="2786629"/>
            <a:ext cx="1783720" cy="1883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标题 5"/>
          <p:cNvSpPr txBox="1">
            <a:spLocks/>
          </p:cNvSpPr>
          <p:nvPr/>
        </p:nvSpPr>
        <p:spPr>
          <a:xfrm>
            <a:off x="415494" y="312738"/>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Laser point clouds transformation</a:t>
            </a:r>
            <a:endPar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3618490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muel\Desktop\图片1.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33" b="99656" l="1143" r="99429"/>
                    </a14:imgEffect>
                  </a14:imgLayer>
                </a14:imgProps>
              </a:ext>
              <a:ext uri="{28A0092B-C50C-407E-A947-70E740481C1C}">
                <a14:useLocalDpi xmlns:a14="http://schemas.microsoft.com/office/drawing/2010/main" val="0"/>
              </a:ext>
            </a:extLst>
          </a:blip>
          <a:srcRect/>
          <a:stretch>
            <a:fillRect/>
          </a:stretch>
        </p:blipFill>
        <p:spPr bwMode="auto">
          <a:xfrm>
            <a:off x="539552" y="692696"/>
            <a:ext cx="8052010" cy="5400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0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9176430" cy="57073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8676646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7801" name="Picture 9" descr="scan500_link"/>
          <p:cNvPicPr>
            <a:picLocks noChangeAspect="1" noChangeArrowheads="1"/>
          </p:cNvPicPr>
          <p:nvPr/>
        </p:nvPicPr>
        <p:blipFill rotWithShape="1">
          <a:blip r:embed="rId2">
            <a:extLst>
              <a:ext uri="{28A0092B-C50C-407E-A947-70E740481C1C}">
                <a14:useLocalDpi xmlns:a14="http://schemas.microsoft.com/office/drawing/2010/main" val="0"/>
              </a:ext>
            </a:extLst>
          </a:blip>
          <a:srcRect t="4771"/>
          <a:stretch/>
        </p:blipFill>
        <p:spPr bwMode="auto">
          <a:xfrm>
            <a:off x="1043608" y="897146"/>
            <a:ext cx="7163484" cy="5518901"/>
          </a:xfrm>
          <a:prstGeom prst="rect">
            <a:avLst/>
          </a:prstGeom>
          <a:noFill/>
          <a:extLst>
            <a:ext uri="{909E8E84-426E-40DD-AFC4-6F175D3DCCD1}">
              <a14:hiddenFill xmlns:a14="http://schemas.microsoft.com/office/drawing/2010/main">
                <a:solidFill>
                  <a:srgbClr val="FFFFFF"/>
                </a:solidFill>
              </a14:hiddenFill>
            </a:ext>
          </a:extLst>
        </p:spPr>
      </p:pic>
      <p:pic>
        <p:nvPicPr>
          <p:cNvPr id="10577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60648"/>
            <a:ext cx="2448272" cy="152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 name="Picture 7" descr="si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3861046"/>
            <a:ext cx="824076" cy="59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7425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3861048"/>
            <a:ext cx="824076" cy="5902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scan500"/>
          <p:cNvPicPr>
            <a:picLocks noChangeAspect="1" noChangeArrowheads="1"/>
          </p:cNvPicPr>
          <p:nvPr/>
        </p:nvPicPr>
        <p:blipFill rotWithShape="1">
          <a:blip r:embed="rId3">
            <a:extLst>
              <a:ext uri="{28A0092B-C50C-407E-A947-70E740481C1C}">
                <a14:useLocalDpi xmlns:a14="http://schemas.microsoft.com/office/drawing/2010/main" val="0"/>
              </a:ext>
            </a:extLst>
          </a:blip>
          <a:srcRect t="4647"/>
          <a:stretch/>
        </p:blipFill>
        <p:spPr bwMode="auto">
          <a:xfrm>
            <a:off x="1044000" y="888520"/>
            <a:ext cx="7162302" cy="5526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s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3861046"/>
            <a:ext cx="824076" cy="5902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260648"/>
            <a:ext cx="2448272" cy="152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022989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2958" y="245558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2293080" y="1916832"/>
            <a:ext cx="6840760" cy="2862322"/>
          </a:xfrm>
          <a:prstGeom prst="rect">
            <a:avLst/>
          </a:prstGeom>
        </p:spPr>
        <p:txBody>
          <a:bodyPr wrap="square">
            <a:spAutoFit/>
          </a:bodyPr>
          <a:lstStyle/>
          <a:p>
            <a:pPr lvl="0"/>
            <a:r>
              <a:rPr lang="en-US" altLang="zh-CN" sz="6000" b="1" dirty="0">
                <a:solidFill>
                  <a:srgbClr val="FF0000"/>
                </a:solidFill>
                <a:effectLst>
                  <a:outerShdw blurRad="38100" dist="38100" dir="2700000" algn="tl">
                    <a:srgbClr val="000000">
                      <a:alpha val="43137"/>
                    </a:srgbClr>
                  </a:outerShdw>
                </a:effectLst>
              </a:rPr>
              <a:t>What </a:t>
            </a:r>
            <a:r>
              <a:rPr lang="en-US" altLang="zh-CN" sz="6000" b="1" dirty="0" smtClean="0">
                <a:solidFill>
                  <a:srgbClr val="FF0000"/>
                </a:solidFill>
                <a:effectLst>
                  <a:outerShdw blurRad="38100" dist="38100" dir="2700000" algn="tl">
                    <a:srgbClr val="000000">
                      <a:alpha val="43137"/>
                    </a:srgbClr>
                  </a:outerShdw>
                </a:effectLst>
              </a:rPr>
              <a:t>are the essential issues behind the demos?</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644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960184244"/>
              </p:ext>
            </p:extLst>
          </p:nvPr>
        </p:nvGraphicFramePr>
        <p:xfrm>
          <a:off x="611560" y="476672"/>
          <a:ext cx="4536504" cy="5792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www.emeraldinsight.com/content_images/fig/0490350505026.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89" b="99093" l="299" r="100000"/>
                    </a14:imgEffect>
                  </a14:imgLayer>
                </a14:imgProps>
              </a:ext>
              <a:ext uri="{28A0092B-C50C-407E-A947-70E740481C1C}">
                <a14:useLocalDpi xmlns:a14="http://schemas.microsoft.com/office/drawing/2010/main" val="0"/>
              </a:ext>
            </a:extLst>
          </a:blip>
          <a:srcRect/>
          <a:stretch>
            <a:fillRect/>
          </a:stretch>
        </p:blipFill>
        <p:spPr bwMode="auto">
          <a:xfrm>
            <a:off x="5436096" y="1700808"/>
            <a:ext cx="3096344" cy="35730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9552" y="404664"/>
            <a:ext cx="8208912" cy="5832648"/>
          </a:xfrm>
          <a:prstGeom prst="roundRect">
            <a:avLst>
              <a:gd name="adj" fmla="val 773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4164282959"/>
              </p:ext>
            </p:extLst>
          </p:nvPr>
        </p:nvGraphicFramePr>
        <p:xfrm>
          <a:off x="935595" y="1062459"/>
          <a:ext cx="7416824" cy="4552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699037" y="404662"/>
            <a:ext cx="1889941" cy="646331"/>
          </a:xfrm>
          <a:prstGeom prst="rect">
            <a:avLst/>
          </a:prstGeom>
        </p:spPr>
        <p:txBody>
          <a:bodyPr wrap="none">
            <a:spAutoFit/>
          </a:bodyPr>
          <a:lstStyle/>
          <a:p>
            <a:r>
              <a:rPr lang="en-US" altLang="zh-CN" sz="3600" b="1" dirty="0" err="1"/>
              <a:t>rose.mat</a:t>
            </a:r>
            <a:endParaRPr lang="zh-CN" altLang="en-US" sz="3600" b="1" dirty="0"/>
          </a:p>
        </p:txBody>
      </p:sp>
    </p:spTree>
    <p:extLst>
      <p:ext uri="{BB962C8B-B14F-4D97-AF65-F5344CB8AC3E}">
        <p14:creationId xmlns:p14="http://schemas.microsoft.com/office/powerpoint/2010/main" val="18415139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 y="1757834"/>
            <a:ext cx="9138225" cy="510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3864" y="495544"/>
            <a:ext cx="8496944" cy="646331"/>
          </a:xfrm>
          <a:prstGeom prst="rect">
            <a:avLst/>
          </a:prstGeom>
        </p:spPr>
        <p:txBody>
          <a:bodyPr wrap="square">
            <a:spAutoFit/>
          </a:bodyPr>
          <a:lstStyle/>
          <a:p>
            <a:pPr algn="ctr"/>
            <a:r>
              <a:rPr lang="en-US" altLang="zh-CN" sz="3600" b="1" dirty="0">
                <a:solidFill>
                  <a:srgbClr val="000000"/>
                </a:solidFill>
                <a:latin typeface="Courier New"/>
              </a:rPr>
              <a:t>load </a:t>
            </a:r>
            <a:r>
              <a:rPr lang="en-US" altLang="zh-CN" sz="3600" b="1" dirty="0">
                <a:solidFill>
                  <a:srgbClr val="A020F0"/>
                </a:solidFill>
                <a:latin typeface="Courier New"/>
              </a:rPr>
              <a:t>'../data/</a:t>
            </a:r>
            <a:r>
              <a:rPr lang="en-US" altLang="zh-CN" sz="3600" b="1" dirty="0" err="1">
                <a:solidFill>
                  <a:srgbClr val="A020F0"/>
                </a:solidFill>
                <a:latin typeface="Courier New"/>
              </a:rPr>
              <a:t>rose.mat</a:t>
            </a:r>
            <a:r>
              <a:rPr lang="en-US" altLang="zh-CN" sz="3600" b="1" dirty="0">
                <a:solidFill>
                  <a:srgbClr val="A020F0"/>
                </a:solidFill>
                <a:latin typeface="Courier New"/>
              </a:rPr>
              <a:t>'</a:t>
            </a:r>
          </a:p>
        </p:txBody>
      </p:sp>
      <p:sp>
        <p:nvSpPr>
          <p:cNvPr id="7" name="圆角矩形 6"/>
          <p:cNvSpPr/>
          <p:nvPr/>
        </p:nvSpPr>
        <p:spPr>
          <a:xfrm>
            <a:off x="393864" y="332656"/>
            <a:ext cx="8496944" cy="972109"/>
          </a:xfrm>
          <a:prstGeom prst="roundRect">
            <a:avLst>
              <a:gd name="adj" fmla="val 3407"/>
            </a:avLst>
          </a:prstGeom>
          <a:noFill/>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8" name="组合 7"/>
          <p:cNvGrpSpPr/>
          <p:nvPr/>
        </p:nvGrpSpPr>
        <p:grpSpPr>
          <a:xfrm rot="2125983">
            <a:off x="1633179" y="3427140"/>
            <a:ext cx="5777353" cy="997784"/>
            <a:chOff x="940865" y="0"/>
            <a:chExt cx="7223201" cy="1006260"/>
          </a:xfrm>
          <a:scene3d>
            <a:camera prst="orthographicFront"/>
            <a:lightRig rig="flat" dir="t"/>
          </a:scene3d>
        </p:grpSpPr>
        <p:sp>
          <p:nvSpPr>
            <p:cNvPr id="9" name="圆角矩形 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visualize the data!</a:t>
              </a:r>
              <a:endParaRPr lang="zh-CN" sz="4400" kern="1200" dirty="0"/>
            </a:p>
          </p:txBody>
        </p:sp>
      </p:grpSp>
    </p:spTree>
    <p:extLst>
      <p:ext uri="{BB962C8B-B14F-4D97-AF65-F5344CB8AC3E}">
        <p14:creationId xmlns:p14="http://schemas.microsoft.com/office/powerpoint/2010/main" val="2787175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Kuaipan\[MobileBackup]\Screenshots\Screenshot_2013-05-09-13-46-31.png"/>
          <p:cNvPicPr>
            <a:picLocks noChangeAspect="1" noChangeArrowheads="1"/>
          </p:cNvPicPr>
          <p:nvPr/>
        </p:nvPicPr>
        <p:blipFill rotWithShape="1">
          <a:blip r:embed="rId4">
            <a:extLst>
              <a:ext uri="{28A0092B-C50C-407E-A947-70E740481C1C}">
                <a14:useLocalDpi xmlns:a14="http://schemas.microsoft.com/office/drawing/2010/main" val="0"/>
              </a:ext>
            </a:extLst>
          </a:blip>
          <a:srcRect t="4640"/>
          <a:stretch/>
        </p:blipFill>
        <p:spPr bwMode="auto">
          <a:xfrm>
            <a:off x="5364088" y="404664"/>
            <a:ext cx="3429000" cy="5813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laserpointcloud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600" y="2772"/>
            <a:ext cx="3442708" cy="6883756"/>
          </a:xfrm>
          <a:prstGeom prst="rect">
            <a:avLst/>
          </a:prstGeom>
          <a:ln>
            <a:noFill/>
          </a:ln>
          <a:effectLst>
            <a:softEdge rad="112500"/>
          </a:effectLst>
        </p:spPr>
      </p:pic>
      <p:pic>
        <p:nvPicPr>
          <p:cNvPr id="5" name="Picture 7" descr="si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3149526"/>
            <a:ext cx="824076" cy="590247"/>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948264" y="53117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P28</a:t>
            </a:r>
            <a:endParaRPr lang="zh-CN" altLang="en-US" sz="4400" b="1" dirty="0"/>
          </a:p>
        </p:txBody>
      </p:sp>
      <p:sp>
        <p:nvSpPr>
          <p:cNvPr id="7" name="椭圆 6"/>
          <p:cNvSpPr/>
          <p:nvPr/>
        </p:nvSpPr>
        <p:spPr>
          <a:xfrm>
            <a:off x="5220072" y="5085184"/>
            <a:ext cx="696834" cy="769519"/>
          </a:xfrm>
          <a:prstGeom prst="ellipse">
            <a:avLst/>
          </a:prstGeom>
          <a:noFill/>
          <a:ln w="571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4727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900236" y="983122"/>
            <a:ext cx="8064896" cy="5016758"/>
          </a:xfrm>
          <a:prstGeom prst="rect">
            <a:avLst/>
          </a:prstGeom>
        </p:spPr>
        <p:txBody>
          <a:bodyPr wrap="square">
            <a:spAutoFit/>
          </a:bodyPr>
          <a:lstStyle/>
          <a:p>
            <a:r>
              <a:rPr lang="en-US" altLang="zh-CN" sz="2000" dirty="0">
                <a:solidFill>
                  <a:srgbClr val="0000FF"/>
                </a:solidFill>
                <a:latin typeface="Courier New"/>
              </a:rPr>
              <a:t>for</a:t>
            </a:r>
            <a:r>
              <a:rPr lang="en-US" altLang="zh-CN" sz="2000" dirty="0">
                <a:solidFill>
                  <a:srgbClr val="000000"/>
                </a:solidFill>
                <a:latin typeface="Courier New"/>
              </a:rPr>
              <a:t> </a:t>
            </a:r>
            <a:r>
              <a:rPr lang="en-US" altLang="zh-CN" sz="2000" dirty="0" err="1">
                <a:solidFill>
                  <a:srgbClr val="000000"/>
                </a:solidFill>
                <a:latin typeface="Courier New"/>
              </a:rPr>
              <a:t>i</a:t>
            </a:r>
            <a:r>
              <a:rPr lang="en-US" altLang="zh-CN" sz="2000" dirty="0">
                <a:solidFill>
                  <a:srgbClr val="000000"/>
                </a:solidFill>
                <a:latin typeface="Courier New"/>
              </a:rPr>
              <a:t> = 1 : </a:t>
            </a:r>
            <a:r>
              <a:rPr lang="en-US" altLang="zh-CN" sz="2000" dirty="0" err="1">
                <a:solidFill>
                  <a:srgbClr val="000000"/>
                </a:solidFill>
                <a:latin typeface="Courier New"/>
              </a:rPr>
              <a:t>len</a:t>
            </a:r>
            <a:endParaRPr lang="en-US" altLang="zh-CN" sz="2000" dirty="0">
              <a:solidFill>
                <a:srgbClr val="000000"/>
              </a:solidFill>
              <a:latin typeface="Courier New"/>
            </a:endParaRPr>
          </a:p>
          <a:p>
            <a:r>
              <a:rPr lang="en-US" altLang="zh-CN" sz="2000" dirty="0">
                <a:solidFill>
                  <a:srgbClr val="000000"/>
                </a:solidFill>
                <a:latin typeface="Courier New"/>
              </a:rPr>
              <a:t>    points = </a:t>
            </a:r>
            <a:r>
              <a:rPr lang="en-US" altLang="zh-CN" sz="2000" dirty="0" err="1">
                <a:solidFill>
                  <a:srgbClr val="000000"/>
                </a:solidFill>
                <a:latin typeface="Courier New"/>
              </a:rPr>
              <a:t>getLaserPoint</a:t>
            </a:r>
            <a:r>
              <a:rPr lang="en-US" altLang="zh-CN" sz="2000" dirty="0">
                <a:solidFill>
                  <a:srgbClr val="000000"/>
                </a:solidFill>
                <a:latin typeface="Courier New"/>
              </a:rPr>
              <a:t>(laser(</a:t>
            </a:r>
            <a:r>
              <a:rPr lang="en-US" altLang="zh-CN" sz="2000" dirty="0" err="1">
                <a:solidFill>
                  <a:srgbClr val="000000"/>
                </a:solidFill>
                <a:latin typeface="Courier New"/>
              </a:rPr>
              <a:t>i</a:t>
            </a:r>
            <a:r>
              <a:rPr lang="en-US" altLang="zh-CN" sz="2000" dirty="0">
                <a:solidFill>
                  <a:srgbClr val="000000"/>
                </a:solidFill>
                <a:latin typeface="Courier New"/>
              </a:rPr>
              <a:t>, :), </a:t>
            </a:r>
            <a:r>
              <a:rPr lang="en-US" altLang="zh-CN" sz="2000" dirty="0" err="1">
                <a:solidFill>
                  <a:srgbClr val="000000"/>
                </a:solidFill>
                <a:latin typeface="Courier New"/>
              </a:rPr>
              <a:t>maxR</a:t>
            </a:r>
            <a:r>
              <a:rPr lang="en-US" altLang="zh-CN" sz="2000" dirty="0">
                <a:solidFill>
                  <a:srgbClr val="000000"/>
                </a:solidFill>
                <a:latin typeface="Courier New"/>
              </a:rPr>
              <a:t>);</a:t>
            </a:r>
          </a:p>
          <a:p>
            <a:r>
              <a:rPr lang="en-US" altLang="zh-CN" sz="2000" dirty="0">
                <a:solidFill>
                  <a:srgbClr val="000000"/>
                </a:solidFill>
                <a:latin typeface="Courier New"/>
              </a:rPr>
              <a:t>    set(</a:t>
            </a:r>
            <a:r>
              <a:rPr lang="en-US" altLang="zh-CN" sz="2000" dirty="0" err="1">
                <a:solidFill>
                  <a:srgbClr val="000000"/>
                </a:solidFill>
                <a:latin typeface="Courier New"/>
              </a:rPr>
              <a:t>lsrFig</a:t>
            </a:r>
            <a:r>
              <a:rPr lang="en-US" altLang="zh-CN" sz="2000" dirty="0">
                <a:solidFill>
                  <a:srgbClr val="000000"/>
                </a:solidFill>
                <a:latin typeface="Courier New"/>
              </a:rPr>
              <a:t>, </a:t>
            </a:r>
            <a:r>
              <a:rPr lang="en-US" altLang="zh-CN" sz="2000" dirty="0">
                <a:solidFill>
                  <a:srgbClr val="A020F0"/>
                </a:solidFill>
                <a:latin typeface="Courier New"/>
              </a:rPr>
              <a:t>'</a:t>
            </a:r>
            <a:r>
              <a:rPr lang="en-US" altLang="zh-CN" sz="2000" dirty="0" err="1">
                <a:solidFill>
                  <a:srgbClr val="A020F0"/>
                </a:solidFill>
                <a:latin typeface="Courier New"/>
              </a:rPr>
              <a:t>xdata</a:t>
            </a:r>
            <a:r>
              <a:rPr lang="en-US" altLang="zh-CN" sz="2000" dirty="0">
                <a:solidFill>
                  <a:srgbClr val="A020F0"/>
                </a:solidFill>
                <a:latin typeface="Courier New"/>
              </a:rPr>
              <a:t>'</a:t>
            </a:r>
            <a:r>
              <a:rPr lang="en-US" altLang="zh-CN" sz="2000" dirty="0">
                <a:solidFill>
                  <a:srgbClr val="000000"/>
                </a:solidFill>
                <a:latin typeface="Courier New"/>
              </a:rPr>
              <a:t>, points(1,:), </a:t>
            </a:r>
            <a:r>
              <a:rPr lang="en-US" altLang="zh-CN" sz="2000" dirty="0">
                <a:solidFill>
                  <a:srgbClr val="0000FF"/>
                </a:solidFill>
                <a:latin typeface="Courier New"/>
              </a:rPr>
              <a:t>...</a:t>
            </a:r>
          </a:p>
          <a:p>
            <a:r>
              <a:rPr lang="en-US" altLang="zh-CN" sz="2000" dirty="0" smtClean="0">
                <a:solidFill>
                  <a:srgbClr val="000000"/>
                </a:solidFill>
                <a:latin typeface="Courier New"/>
              </a:rPr>
              <a:t>        </a:t>
            </a:r>
            <a:r>
              <a:rPr lang="en-US" altLang="zh-CN" sz="2000" dirty="0" smtClean="0">
                <a:solidFill>
                  <a:srgbClr val="A020F0"/>
                </a:solidFill>
                <a:latin typeface="Courier New"/>
              </a:rPr>
              <a:t>'</a:t>
            </a:r>
            <a:r>
              <a:rPr lang="en-US" altLang="zh-CN" sz="2000" dirty="0" err="1" smtClean="0">
                <a:solidFill>
                  <a:srgbClr val="A020F0"/>
                </a:solidFill>
                <a:latin typeface="Courier New"/>
              </a:rPr>
              <a:t>ydata</a:t>
            </a:r>
            <a:r>
              <a:rPr lang="en-US" altLang="zh-CN" sz="2000" dirty="0" smtClean="0">
                <a:solidFill>
                  <a:srgbClr val="A020F0"/>
                </a:solidFill>
                <a:latin typeface="Courier New"/>
              </a:rPr>
              <a:t>'</a:t>
            </a:r>
            <a:r>
              <a:rPr lang="en-US" altLang="zh-CN" sz="2000" dirty="0" smtClean="0">
                <a:solidFill>
                  <a:srgbClr val="000000"/>
                </a:solidFill>
                <a:latin typeface="Courier New"/>
              </a:rPr>
              <a:t>, points(2, :));</a:t>
            </a:r>
          </a:p>
          <a:p>
            <a:r>
              <a:rPr lang="en-US" altLang="zh-CN" sz="2000" dirty="0" smtClean="0">
                <a:solidFill>
                  <a:srgbClr val="000000"/>
                </a:solidFill>
                <a:latin typeface="Courier New"/>
              </a:rPr>
              <a:t>    title(</a:t>
            </a:r>
            <a:r>
              <a:rPr lang="en-US" altLang="zh-CN" sz="2000" dirty="0" err="1" smtClean="0">
                <a:solidFill>
                  <a:srgbClr val="000000"/>
                </a:solidFill>
                <a:latin typeface="Courier New"/>
              </a:rPr>
              <a:t>sprintf</a:t>
            </a:r>
            <a:r>
              <a:rPr lang="en-US" altLang="zh-CN" sz="2000" dirty="0" smtClean="0">
                <a:solidFill>
                  <a:srgbClr val="000000"/>
                </a:solidFill>
                <a:latin typeface="Courier New"/>
              </a:rPr>
              <a:t>(</a:t>
            </a:r>
            <a:r>
              <a:rPr lang="en-US" altLang="zh-CN" sz="2000" dirty="0" smtClean="0">
                <a:solidFill>
                  <a:srgbClr val="A020F0"/>
                </a:solidFill>
                <a:latin typeface="Courier New"/>
              </a:rPr>
              <a:t>'Laser image Frame %d'</a:t>
            </a:r>
            <a:r>
              <a:rPr lang="en-US" altLang="zh-CN" sz="2000" dirty="0" smtClean="0">
                <a:solidFill>
                  <a:srgbClr val="000000"/>
                </a:solidFill>
                <a:latin typeface="Courier New"/>
              </a:rPr>
              <a:t>, </a:t>
            </a:r>
            <a:r>
              <a:rPr lang="en-US" altLang="zh-CN" sz="2000" dirty="0" err="1" smtClean="0">
                <a:solidFill>
                  <a:srgbClr val="000000"/>
                </a:solidFill>
                <a:latin typeface="Courier New"/>
              </a:rPr>
              <a:t>i</a:t>
            </a:r>
            <a:r>
              <a:rPr lang="en-US" altLang="zh-CN" sz="2000" dirty="0" smtClean="0">
                <a:solidFill>
                  <a:srgbClr val="000000"/>
                </a:solidFill>
                <a:latin typeface="Courier New"/>
              </a:rPr>
              <a:t>));</a:t>
            </a:r>
          </a:p>
          <a:p>
            <a:r>
              <a:rPr lang="en-US" altLang="zh-CN" sz="2000" dirty="0" smtClean="0">
                <a:solidFill>
                  <a:srgbClr val="000000"/>
                </a:solidFill>
                <a:latin typeface="Courier New"/>
              </a:rPr>
              <a:t>    </a:t>
            </a:r>
            <a:r>
              <a:rPr lang="en-US" altLang="zh-CN" sz="2000" dirty="0" err="1" smtClean="0">
                <a:solidFill>
                  <a:srgbClr val="000000"/>
                </a:solidFill>
                <a:latin typeface="Courier New"/>
              </a:rPr>
              <a:t>drawnow</a:t>
            </a:r>
            <a:r>
              <a:rPr lang="en-US" altLang="zh-CN" sz="2000" dirty="0" smtClean="0">
                <a:solidFill>
                  <a:srgbClr val="000000"/>
                </a:solidFill>
                <a:latin typeface="Courier New"/>
              </a:rPr>
              <a:t>;</a:t>
            </a:r>
          </a:p>
          <a:p>
            <a:r>
              <a:rPr lang="zh-CN" altLang="en-US" sz="2000" dirty="0" smtClean="0">
                <a:solidFill>
                  <a:srgbClr val="000000"/>
                </a:solidFill>
                <a:latin typeface="Courier New"/>
              </a:rPr>
              <a:t>    </a:t>
            </a:r>
            <a:endParaRPr lang="zh-CN" altLang="en-US" sz="2000" dirty="0">
              <a:solidFill>
                <a:srgbClr val="000000"/>
              </a:solidFill>
              <a:latin typeface="Courier New"/>
            </a:endParaRPr>
          </a:p>
          <a:p>
            <a:r>
              <a:rPr lang="da-DK" altLang="zh-CN" sz="2000" dirty="0">
                <a:solidFill>
                  <a:srgbClr val="000000"/>
                </a:solidFill>
                <a:latin typeface="Courier New"/>
              </a:rPr>
              <a:t>    </a:t>
            </a:r>
            <a:r>
              <a:rPr lang="da-DK" altLang="zh-CN" sz="2000" dirty="0">
                <a:solidFill>
                  <a:srgbClr val="0000FF"/>
                </a:solidFill>
                <a:latin typeface="Courier New"/>
              </a:rPr>
              <a:t>if</a:t>
            </a:r>
            <a:r>
              <a:rPr lang="da-DK" altLang="zh-CN" sz="2000" dirty="0">
                <a:solidFill>
                  <a:srgbClr val="000000"/>
                </a:solidFill>
                <a:latin typeface="Courier New"/>
              </a:rPr>
              <a:t> mod(i, 4) == 0 &amp;&amp; vedio</a:t>
            </a:r>
          </a:p>
          <a:p>
            <a:r>
              <a:rPr lang="en-US" altLang="zh-CN" sz="2000" dirty="0">
                <a:solidFill>
                  <a:srgbClr val="000000"/>
                </a:solidFill>
                <a:latin typeface="Courier New"/>
              </a:rPr>
              <a:t>        frame = </a:t>
            </a:r>
            <a:r>
              <a:rPr lang="en-US" altLang="zh-CN" sz="2000" dirty="0" err="1">
                <a:solidFill>
                  <a:srgbClr val="000000"/>
                </a:solidFill>
                <a:latin typeface="Courier New"/>
              </a:rPr>
              <a:t>getframe</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writeVideo</a:t>
            </a:r>
            <a:r>
              <a:rPr lang="en-US" altLang="zh-CN" sz="2000" dirty="0">
                <a:solidFill>
                  <a:srgbClr val="000000"/>
                </a:solidFill>
                <a:latin typeface="Courier New"/>
              </a:rPr>
              <a:t>(</a:t>
            </a:r>
            <a:r>
              <a:rPr lang="en-US" altLang="zh-CN" sz="2000" dirty="0" err="1">
                <a:solidFill>
                  <a:srgbClr val="000000"/>
                </a:solidFill>
                <a:latin typeface="Courier New"/>
              </a:rPr>
              <a:t>videoObj</a:t>
            </a:r>
            <a:r>
              <a:rPr lang="en-US" altLang="zh-CN" sz="2000" dirty="0">
                <a:solidFill>
                  <a:srgbClr val="000000"/>
                </a:solidFill>
                <a:latin typeface="Courier New"/>
              </a:rPr>
              <a:t>, frame);</a:t>
            </a:r>
          </a:p>
          <a:p>
            <a:r>
              <a:rPr lang="en-US" altLang="zh-CN" sz="2000" dirty="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vedio</a:t>
            </a:r>
            <a:r>
              <a:rPr lang="en-US" altLang="zh-CN" sz="2000" dirty="0">
                <a:solidFill>
                  <a:srgbClr val="000000"/>
                </a:solidFill>
                <a:latin typeface="Courier New"/>
              </a:rPr>
              <a:t> == 0</a:t>
            </a:r>
          </a:p>
          <a:p>
            <a:r>
              <a:rPr lang="en-US" altLang="zh-CN" sz="2000" dirty="0" smtClean="0">
                <a:solidFill>
                  <a:srgbClr val="000000"/>
                </a:solidFill>
                <a:latin typeface="Courier New"/>
              </a:rPr>
              <a:t>        pause(0.02);</a:t>
            </a:r>
          </a:p>
          <a:p>
            <a:r>
              <a:rPr lang="en-US" altLang="zh-CN" sz="2000" dirty="0" smtClean="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FF"/>
                </a:solidFill>
                <a:latin typeface="Courier New"/>
              </a:rPr>
              <a:t>end</a:t>
            </a:r>
          </a:p>
          <a:p>
            <a:endParaRPr lang="en-US" altLang="zh-CN" sz="2000" b="1" dirty="0">
              <a:solidFill>
                <a:srgbClr val="000000"/>
              </a:solidFill>
              <a:latin typeface="Courier New"/>
            </a:endParaRPr>
          </a:p>
        </p:txBody>
      </p:sp>
      <p:sp>
        <p:nvSpPr>
          <p:cNvPr id="6" name="三十二角星 5"/>
          <p:cNvSpPr/>
          <p:nvPr/>
        </p:nvSpPr>
        <p:spPr>
          <a:xfrm>
            <a:off x="6948264" y="53117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P28</a:t>
            </a:r>
            <a:endParaRPr lang="zh-CN" altLang="en-US" sz="4400" b="1" dirty="0"/>
          </a:p>
        </p:txBody>
      </p:sp>
    </p:spTree>
    <p:extLst>
      <p:ext uri="{BB962C8B-B14F-4D97-AF65-F5344CB8AC3E}">
        <p14:creationId xmlns:p14="http://schemas.microsoft.com/office/powerpoint/2010/main" val="18418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29\map.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78" t="6467" r="17252" b="10106"/>
          <a:stretch/>
        </p:blipFill>
        <p:spPr bwMode="auto">
          <a:xfrm>
            <a:off x="1187624" y="0"/>
            <a:ext cx="6840760" cy="684076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415494" y="312738"/>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smtClean="0">
                <a:solidFill>
                  <a:srgbClr val="0066FF"/>
                </a:solidFill>
                <a:effectLst>
                  <a:outerShdw blurRad="38100" dist="38100" dir="2700000" algn="tl">
                    <a:srgbClr val="000000">
                      <a:alpha val="43137"/>
                    </a:srgbClr>
                  </a:outerShdw>
                </a:effectLst>
                <a:latin typeface="Comic Sans MS" pitchFamily="66" charset="0"/>
                <a:cs typeface="Arial" pitchFamily="34" charset="0"/>
              </a:rPr>
              <a:t>Combine the mapping and localization</a:t>
            </a:r>
          </a:p>
        </p:txBody>
      </p:sp>
      <p:sp>
        <p:nvSpPr>
          <p:cNvPr id="6" name="三十二角星 5"/>
          <p:cNvSpPr/>
          <p:nvPr/>
        </p:nvSpPr>
        <p:spPr>
          <a:xfrm>
            <a:off x="144853" y="11967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P29</a:t>
            </a:r>
            <a:endParaRPr lang="zh-CN" altLang="en-US" sz="4400" b="1" dirty="0"/>
          </a:p>
        </p:txBody>
      </p:sp>
    </p:spTree>
    <p:extLst>
      <p:ext uri="{BB962C8B-B14F-4D97-AF65-F5344CB8AC3E}">
        <p14:creationId xmlns:p14="http://schemas.microsoft.com/office/powerpoint/2010/main" val="27883164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948788"/>
            <a:ext cx="8425580" cy="4832092"/>
          </a:xfrm>
          <a:prstGeom prst="rect">
            <a:avLst/>
          </a:prstGeom>
        </p:spPr>
        <p:txBody>
          <a:bodyPr wrap="square">
            <a:spAutoFit/>
          </a:bodyPr>
          <a:lstStyle/>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a:t>
            </a:r>
            <a:r>
              <a:rPr lang="en-US" altLang="zh-CN" sz="1600" dirty="0" err="1">
                <a:solidFill>
                  <a:srgbClr val="000000"/>
                </a:solidFill>
                <a:latin typeface="Courier New"/>
              </a:rPr>
              <a:t>len</a:t>
            </a:r>
            <a:endParaRPr lang="en-US" altLang="zh-CN" sz="1600" dirty="0">
              <a:solidFill>
                <a:srgbClr val="000000"/>
              </a:solidFill>
              <a:latin typeface="Courier New"/>
            </a:endParaRPr>
          </a:p>
          <a:p>
            <a:r>
              <a:rPr lang="en-US" altLang="zh-CN" sz="1600" dirty="0">
                <a:solidFill>
                  <a:srgbClr val="000000"/>
                </a:solidFill>
                <a:latin typeface="Courier New"/>
              </a:rPr>
              <a:t>    </a:t>
            </a:r>
            <a:r>
              <a:rPr lang="en-US" altLang="zh-CN" sz="1600" dirty="0" err="1">
                <a:solidFill>
                  <a:srgbClr val="000000"/>
                </a:solidFill>
                <a:latin typeface="Courier New"/>
              </a:rPr>
              <a:t>pos</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a:t>
            </a:r>
            <a:r>
              <a:rPr lang="en-US" altLang="zh-CN" sz="1600" dirty="0" err="1">
                <a:solidFill>
                  <a:srgbClr val="000000"/>
                </a:solidFill>
                <a:latin typeface="Courier New"/>
              </a:rPr>
              <a:t>relMotion</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path(:, i+1) = </a:t>
            </a:r>
            <a:r>
              <a:rPr lang="en-US" altLang="zh-CN" sz="1600" dirty="0" err="1">
                <a:solidFill>
                  <a:srgbClr val="000000"/>
                </a:solidFill>
                <a:latin typeface="Courier New"/>
              </a:rPr>
              <a:t>pos</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rob);</a:t>
            </a:r>
          </a:p>
          <a:p>
            <a:r>
              <a:rPr lang="en-US" altLang="zh-CN" sz="1600" dirty="0">
                <a:solidFill>
                  <a:srgbClr val="000000"/>
                </a:solidFill>
                <a:latin typeface="Courier New"/>
              </a:rPr>
              <a:t>    points       = </a:t>
            </a:r>
            <a:r>
              <a:rPr lang="en-US" altLang="zh-CN" sz="1600" dirty="0" err="1">
                <a:solidFill>
                  <a:srgbClr val="000000"/>
                </a:solidFill>
                <a:latin typeface="Courier New"/>
              </a:rPr>
              <a:t>getLaserPoint</a:t>
            </a:r>
            <a:r>
              <a:rPr lang="en-US" altLang="zh-CN" sz="1600" dirty="0">
                <a:solidFill>
                  <a:srgbClr val="000000"/>
                </a:solidFill>
                <a:latin typeface="Courier New"/>
              </a:rPr>
              <a:t>(laser(i+1, :), </a:t>
            </a:r>
            <a:r>
              <a:rPr lang="en-US" altLang="zh-CN" sz="1600" dirty="0" err="1">
                <a:solidFill>
                  <a:srgbClr val="000000"/>
                </a:solidFill>
                <a:latin typeface="Courier New"/>
              </a:rPr>
              <a:t>maxR</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points);</a:t>
            </a:r>
          </a:p>
          <a:p>
            <a:r>
              <a:rPr lang="en-US" altLang="zh-CN" sz="1600" dirty="0">
                <a:solidFill>
                  <a:srgbClr val="000000"/>
                </a:solidFill>
                <a:latin typeface="Courier New"/>
              </a:rPr>
              <a:t>    set(</a:t>
            </a:r>
            <a:r>
              <a:rPr lang="en-US" altLang="zh-CN" sz="1600" dirty="0" err="1">
                <a:solidFill>
                  <a:srgbClr val="000000"/>
                </a:solidFill>
                <a:latin typeface="Courier New"/>
              </a:rPr>
              <a:t>robPlot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(1, :),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(2, :));</a:t>
            </a:r>
          </a:p>
          <a:p>
            <a:r>
              <a:rPr lang="en-US" altLang="zh-CN" sz="1600" dirty="0">
                <a:solidFill>
                  <a:srgbClr val="000000"/>
                </a:solidFill>
                <a:latin typeface="Courier New"/>
              </a:rPr>
              <a:t>    set(</a:t>
            </a:r>
            <a:r>
              <a:rPr lang="en-US" altLang="zh-CN" sz="1600" dirty="0" err="1">
                <a:solidFill>
                  <a:srgbClr val="000000"/>
                </a:solidFill>
                <a:latin typeface="Courier New"/>
              </a:rPr>
              <a:t>pathPlot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path(1, 1:i),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path(2, 1:i));</a:t>
            </a:r>
          </a:p>
          <a:p>
            <a:r>
              <a:rPr lang="en-US" altLang="zh-CN" sz="1600" dirty="0">
                <a:solidFill>
                  <a:srgbClr val="000000"/>
                </a:solidFill>
                <a:latin typeface="Courier New"/>
              </a:rPr>
              <a:t>    set(</a:t>
            </a:r>
            <a:r>
              <a:rPr lang="en-US" altLang="zh-CN" sz="1600" dirty="0" err="1">
                <a:solidFill>
                  <a:srgbClr val="000000"/>
                </a:solidFill>
                <a:latin typeface="Courier New"/>
              </a:rPr>
              <a:t>lsrPlot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(1, :), </a:t>
            </a:r>
            <a:r>
              <a:rPr lang="en-US" altLang="zh-CN" sz="1600" dirty="0">
                <a:solidFill>
                  <a:srgbClr val="0000FF"/>
                </a:solidFill>
                <a:latin typeface="Courier New"/>
              </a:rPr>
              <a:t>...</a:t>
            </a:r>
          </a:p>
          <a:p>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(2, :));</a:t>
            </a:r>
          </a:p>
          <a:p>
            <a:r>
              <a:rPr lang="en-US" altLang="zh-CN" sz="1600" dirty="0">
                <a:solidFill>
                  <a:srgbClr val="000000"/>
                </a:solidFill>
                <a:latin typeface="Courier New"/>
              </a:rPr>
              <a:t>    plot(</a:t>
            </a:r>
            <a:r>
              <a:rPr lang="en-US" altLang="zh-CN" sz="1600" dirty="0" err="1">
                <a:solidFill>
                  <a:srgbClr val="000000"/>
                </a:solidFill>
                <a:latin typeface="Courier New"/>
              </a:rPr>
              <a:t>pointsWorld</a:t>
            </a:r>
            <a:r>
              <a:rPr lang="en-US" altLang="zh-CN" sz="1600" dirty="0">
                <a:solidFill>
                  <a:srgbClr val="000000"/>
                </a:solidFill>
                <a:latin typeface="Courier New"/>
              </a:rPr>
              <a:t>(1, 1: n : end), </a:t>
            </a:r>
            <a:r>
              <a:rPr lang="en-US" altLang="zh-CN" sz="1600" dirty="0" err="1">
                <a:solidFill>
                  <a:srgbClr val="000000"/>
                </a:solidFill>
                <a:latin typeface="Courier New"/>
              </a:rPr>
              <a:t>pointsWorld</a:t>
            </a:r>
            <a:r>
              <a:rPr lang="en-US" altLang="zh-CN" sz="1600" dirty="0">
                <a:solidFill>
                  <a:srgbClr val="000000"/>
                </a:solidFill>
                <a:latin typeface="Courier New"/>
              </a:rPr>
              <a:t>(2, 1: n : end),</a:t>
            </a:r>
            <a:r>
              <a:rPr lang="en-US" altLang="zh-CN" sz="1600" dirty="0">
                <a:solidFill>
                  <a:srgbClr val="0000FF"/>
                </a:solidFill>
                <a:latin typeface="Courier New"/>
              </a:rPr>
              <a:t>...</a:t>
            </a:r>
          </a:p>
          <a:p>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markersize</a:t>
            </a:r>
            <a:r>
              <a:rPr lang="en-US" altLang="zh-CN" sz="1600" dirty="0">
                <a:solidFill>
                  <a:srgbClr val="A020F0"/>
                </a:solidFill>
                <a:latin typeface="Courier New"/>
              </a:rPr>
              <a:t>'</a:t>
            </a:r>
            <a:r>
              <a:rPr lang="en-US" altLang="zh-CN" sz="1600" dirty="0">
                <a:solidFill>
                  <a:srgbClr val="000000"/>
                </a:solidFill>
                <a:latin typeface="Courier New"/>
              </a:rPr>
              <a:t>, 3, </a:t>
            </a:r>
            <a:r>
              <a:rPr lang="en-US" altLang="zh-CN" sz="1600" dirty="0">
                <a:solidFill>
                  <a:srgbClr val="A020F0"/>
                </a:solidFill>
                <a:latin typeface="Courier New"/>
              </a:rPr>
              <a:t>'color'</a:t>
            </a:r>
            <a:r>
              <a:rPr lang="en-US" altLang="zh-CN" sz="1600" dirty="0">
                <a:solidFill>
                  <a:srgbClr val="000000"/>
                </a:solidFill>
                <a:latin typeface="Courier New"/>
              </a:rPr>
              <a:t>, [169,169,169] / 255);</a:t>
            </a:r>
          </a:p>
          <a:p>
            <a:r>
              <a:rPr lang="en-US" altLang="zh-CN" sz="1600" dirty="0">
                <a:solidFill>
                  <a:srgbClr val="000000"/>
                </a:solidFill>
                <a:latin typeface="Courier New"/>
              </a:rPr>
              <a:t>    </a:t>
            </a:r>
            <a:r>
              <a:rPr lang="en-US" altLang="zh-CN" sz="1600" dirty="0" err="1">
                <a:solidFill>
                  <a:srgbClr val="000000"/>
                </a:solidFill>
                <a:latin typeface="Courier New"/>
              </a:rPr>
              <a:t>drawnow</a:t>
            </a:r>
            <a:r>
              <a:rPr lang="en-US" altLang="zh-CN" sz="1600" dirty="0">
                <a:solidFill>
                  <a:srgbClr val="000000"/>
                </a:solidFill>
                <a:latin typeface="Courier New"/>
              </a:rPr>
              <a:t>;</a:t>
            </a:r>
          </a:p>
          <a:p>
            <a:r>
              <a:rPr lang="da-DK" altLang="zh-CN" sz="1600" dirty="0">
                <a:solidFill>
                  <a:srgbClr val="000000"/>
                </a:solidFill>
                <a:latin typeface="Courier New"/>
              </a:rPr>
              <a:t>    </a:t>
            </a:r>
            <a:r>
              <a:rPr lang="da-DK" altLang="zh-CN" sz="1600" dirty="0">
                <a:solidFill>
                  <a:srgbClr val="0000FF"/>
                </a:solidFill>
                <a:latin typeface="Courier New"/>
              </a:rPr>
              <a:t>if</a:t>
            </a:r>
            <a:r>
              <a:rPr lang="da-DK" altLang="zh-CN" sz="1600" dirty="0">
                <a:solidFill>
                  <a:srgbClr val="000000"/>
                </a:solidFill>
                <a:latin typeface="Courier New"/>
              </a:rPr>
              <a:t> mod(i, 6) == 0 &amp;&amp; vedio</a:t>
            </a:r>
          </a:p>
          <a:p>
            <a:r>
              <a:rPr lang="en-US" altLang="zh-CN" sz="1600" dirty="0">
                <a:solidFill>
                  <a:srgbClr val="000000"/>
                </a:solidFill>
                <a:latin typeface="Courier New"/>
              </a:rPr>
              <a:t>        frame = </a:t>
            </a:r>
            <a:r>
              <a:rPr lang="en-US" altLang="zh-CN" sz="1600" dirty="0" err="1">
                <a:solidFill>
                  <a:srgbClr val="000000"/>
                </a:solidFill>
                <a:latin typeface="Courier New"/>
              </a:rPr>
              <a:t>getframe</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writeVideo</a:t>
            </a:r>
            <a:r>
              <a:rPr lang="en-US" altLang="zh-CN" sz="1600" dirty="0">
                <a:solidFill>
                  <a:srgbClr val="000000"/>
                </a:solidFill>
                <a:latin typeface="Courier New"/>
              </a:rPr>
              <a:t>(</a:t>
            </a:r>
            <a:r>
              <a:rPr lang="en-US" altLang="zh-CN" sz="1600" dirty="0" err="1">
                <a:solidFill>
                  <a:srgbClr val="000000"/>
                </a:solidFill>
                <a:latin typeface="Courier New"/>
              </a:rPr>
              <a:t>videoObj</a:t>
            </a:r>
            <a:r>
              <a:rPr lang="en-US" altLang="zh-CN" sz="1600" dirty="0">
                <a:solidFill>
                  <a:srgbClr val="000000"/>
                </a:solidFill>
                <a:latin typeface="Courier New"/>
              </a:rPr>
              <a:t>, frame);</a:t>
            </a:r>
          </a:p>
          <a:p>
            <a:r>
              <a:rPr lang="en-US" altLang="zh-CN" sz="1600" dirty="0">
                <a:solidFill>
                  <a:srgbClr val="000000"/>
                </a:solidFill>
                <a:latin typeface="Courier New"/>
              </a:rPr>
              <a:t>    </a:t>
            </a:r>
            <a:r>
              <a:rPr lang="en-US" altLang="zh-CN" sz="1600" dirty="0">
                <a:solidFill>
                  <a:srgbClr val="0000FF"/>
                </a:solidFill>
                <a:latin typeface="Courier New"/>
              </a:rPr>
              <a:t>end</a:t>
            </a:r>
          </a:p>
          <a:p>
            <a:r>
              <a:rPr lang="en-US" altLang="zh-CN" sz="1600" dirty="0">
                <a:solidFill>
                  <a:srgbClr val="0000FF"/>
                </a:solidFill>
                <a:latin typeface="Courier New"/>
              </a:rPr>
              <a:t>end</a:t>
            </a:r>
          </a:p>
          <a:p>
            <a:endParaRPr lang="en-US" altLang="zh-CN" sz="2000" b="1" dirty="0">
              <a:solidFill>
                <a:srgbClr val="000000"/>
              </a:solidFill>
              <a:latin typeface="Courier New"/>
            </a:endParaRPr>
          </a:p>
        </p:txBody>
      </p:sp>
      <p:sp>
        <p:nvSpPr>
          <p:cNvPr id="5" name="三十二角星 4"/>
          <p:cNvSpPr/>
          <p:nvPr/>
        </p:nvSpPr>
        <p:spPr>
          <a:xfrm>
            <a:off x="7131061" y="5316639"/>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P29</a:t>
            </a:r>
            <a:endParaRPr lang="zh-CN" altLang="en-US" sz="4400" b="1" dirty="0"/>
          </a:p>
        </p:txBody>
      </p:sp>
    </p:spTree>
    <p:extLst>
      <p:ext uri="{BB962C8B-B14F-4D97-AF65-F5344CB8AC3E}">
        <p14:creationId xmlns:p14="http://schemas.microsoft.com/office/powerpoint/2010/main" val="30455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4" y="2348880"/>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Inversion</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30124652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830997"/>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The coordinate of pose b is (</a:t>
            </a:r>
            <a:r>
              <a:rPr lang="en-US" altLang="zh-CN" sz="2400" b="1" dirty="0" smtClean="0">
                <a:solidFill>
                  <a:srgbClr val="FFC000"/>
                </a:solidFill>
                <a:effectLst>
                  <a:outerShdw blurRad="38100" dist="38100" dir="2700000" algn="tl">
                    <a:srgbClr val="000000">
                      <a:alpha val="43137"/>
                    </a:srgbClr>
                  </a:outerShdw>
                </a:effectLst>
              </a:rPr>
              <a:t>5m, 3m, 50degree</a:t>
            </a:r>
            <a:r>
              <a:rPr lang="en-US" altLang="zh-CN" sz="2400" b="1" dirty="0" smtClean="0">
                <a:effectLst>
                  <a:outerShdw blurRad="38100" dist="38100" dir="2700000" algn="tl">
                    <a:srgbClr val="000000">
                      <a:alpha val="43137"/>
                    </a:srgbClr>
                  </a:outerShdw>
                </a:effectLst>
              </a:rPr>
              <a:t>) w.r.t pose a’s robot-centered frame.</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87246" y="5458836"/>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a w.r.t the robot-centered frame of b?</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0" name="图片 9"/>
          <p:cNvPicPr>
            <a:picLocks noChangeAspect="1"/>
          </p:cNvPicPr>
          <p:nvPr>
            <p:custDataLst>
              <p:tags r:id="rId4"/>
            </p:custDataLst>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4108" y="5805264"/>
            <a:ext cx="1371600" cy="601980"/>
          </a:xfrm>
          <a:prstGeom prst="rect">
            <a:avLst/>
          </a:prstGeom>
        </p:spPr>
      </p:pic>
    </p:spTree>
    <p:extLst>
      <p:ext uri="{BB962C8B-B14F-4D97-AF65-F5344CB8AC3E}">
        <p14:creationId xmlns:p14="http://schemas.microsoft.com/office/powerpoint/2010/main" val="19377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robot\path.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5536" y="1063144"/>
            <a:ext cx="4166177" cy="45365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1869684109"/>
              </p:ext>
            </p:extLst>
          </p:nvPr>
        </p:nvGraphicFramePr>
        <p:xfrm>
          <a:off x="4644008" y="404664"/>
          <a:ext cx="4176464"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976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7486216"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圆角矩形 32"/>
          <p:cNvSpPr/>
          <p:nvPr/>
        </p:nvSpPr>
        <p:spPr>
          <a:xfrm>
            <a:off x="6228184" y="4372260"/>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283390"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7454248"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圆角矩形 27"/>
          <p:cNvSpPr/>
          <p:nvPr/>
        </p:nvSpPr>
        <p:spPr>
          <a:xfrm>
            <a:off x="6228184"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1283390"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4" name="圆角矩形 23"/>
          <p:cNvSpPr/>
          <p:nvPr/>
        </p:nvSpPr>
        <p:spPr>
          <a:xfrm>
            <a:off x="2483768" y="3501008"/>
            <a:ext cx="3622813" cy="2664296"/>
          </a:xfrm>
          <a:prstGeom prst="roundRect">
            <a:avLst>
              <a:gd name="adj" fmla="val 43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6" name="图片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14873" y="4923328"/>
            <a:ext cx="5884164" cy="1094994"/>
          </a:xfrm>
          <a:prstGeom prst="rect">
            <a:avLst/>
          </a:prstGeom>
        </p:spPr>
      </p:pic>
      <p:grpSp>
        <p:nvGrpSpPr>
          <p:cNvPr id="25" name="组合 24"/>
          <p:cNvGrpSpPr/>
          <p:nvPr/>
        </p:nvGrpSpPr>
        <p:grpSpPr>
          <a:xfrm>
            <a:off x="568211" y="995210"/>
            <a:ext cx="5472608" cy="864096"/>
            <a:chOff x="0" y="0"/>
            <a:chExt cx="6096000" cy="1319175"/>
          </a:xfrm>
          <a:scene3d>
            <a:camera prst="orthographicFront"/>
            <a:lightRig rig="flat" dir="t"/>
          </a:scene3d>
        </p:grpSpPr>
        <p:sp>
          <p:nvSpPr>
            <p:cNvPr id="26" name="圆角矩形 2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dirty="0" smtClean="0"/>
                <a:t>Transformation matrix</a:t>
              </a:r>
              <a:endParaRPr lang="zh-CN" altLang="en-US" sz="4000" kern="1200" dirty="0"/>
            </a:p>
          </p:txBody>
        </p:sp>
      </p:grpSp>
      <p:sp>
        <p:nvSpPr>
          <p:cNvPr id="5" name="矩形 4"/>
          <p:cNvSpPr/>
          <p:nvPr/>
        </p:nvSpPr>
        <p:spPr>
          <a:xfrm>
            <a:off x="1694781" y="6315512"/>
            <a:ext cx="6112564" cy="369332"/>
          </a:xfrm>
          <a:prstGeom prst="rect">
            <a:avLst/>
          </a:prstGeom>
        </p:spPr>
        <p:txBody>
          <a:bodyPr wrap="square">
            <a:spAutoFit/>
          </a:bodyPr>
          <a:lstStyle/>
          <a:p>
            <a:r>
              <a:rPr lang="en-US" altLang="zh-CN" dirty="0">
                <a:hlinkClick r:id="rId8"/>
              </a:rPr>
              <a:t>http://en.wikipedia.org/wiki/Transformation_matrix</a:t>
            </a:r>
            <a:endParaRPr lang="zh-CN" altLang="en-US" dirty="0"/>
          </a:p>
        </p:txBody>
      </p:sp>
      <p:grpSp>
        <p:nvGrpSpPr>
          <p:cNvPr id="30" name="组合 29"/>
          <p:cNvGrpSpPr/>
          <p:nvPr/>
        </p:nvGrpSpPr>
        <p:grpSpPr>
          <a:xfrm>
            <a:off x="626023" y="2008648"/>
            <a:ext cx="3873969" cy="864096"/>
            <a:chOff x="0" y="0"/>
            <a:chExt cx="6096000" cy="1319175"/>
          </a:xfrm>
          <a:scene3d>
            <a:camera prst="orthographicFront"/>
            <a:lightRig rig="flat" dir="t"/>
          </a:scene3d>
        </p:grpSpPr>
        <p:sp>
          <p:nvSpPr>
            <p:cNvPr id="31" name="圆角矩形 30"/>
            <p:cNvSpPr/>
            <p:nvPr/>
          </p:nvSpPr>
          <p:spPr>
            <a:xfrm>
              <a:off x="0" y="0"/>
              <a:ext cx="6096000" cy="1319175"/>
            </a:xfrm>
            <a:prstGeom prst="roundRect">
              <a:avLst/>
            </a:prstGeom>
          </p:spPr>
          <p:style>
            <a:lnRef idx="0">
              <a:schemeClr val="accent5"/>
            </a:lnRef>
            <a:fillRef idx="3">
              <a:schemeClr val="accent5"/>
            </a:fillRef>
            <a:effectRef idx="3">
              <a:schemeClr val="accent5"/>
            </a:effectRef>
            <a:fontRef idx="minor">
              <a:schemeClr val="lt1"/>
            </a:fontRef>
          </p:style>
        </p:sp>
        <p:sp>
          <p:nvSpPr>
            <p:cNvPr id="32" name="圆角矩形 4"/>
            <p:cNvSpPr/>
            <p:nvPr/>
          </p:nvSpPr>
          <p:spPr>
            <a:xfrm>
              <a:off x="64397" y="64397"/>
              <a:ext cx="5967206" cy="119038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Translation</a:t>
              </a:r>
              <a:endParaRPr lang="zh-CN" altLang="en-US" sz="4000" b="1" kern="1200" dirty="0">
                <a:solidFill>
                  <a:schemeClr val="tx1"/>
                </a:solidFill>
              </a:endParaRPr>
            </a:p>
          </p:txBody>
        </p:sp>
      </p:grpSp>
      <p:grpSp>
        <p:nvGrpSpPr>
          <p:cNvPr id="35" name="组合 34"/>
          <p:cNvGrpSpPr/>
          <p:nvPr/>
        </p:nvGrpSpPr>
        <p:grpSpPr>
          <a:xfrm>
            <a:off x="4821011" y="2008648"/>
            <a:ext cx="3873969" cy="864096"/>
            <a:chOff x="0" y="0"/>
            <a:chExt cx="6096000" cy="1319175"/>
          </a:xfrm>
          <a:scene3d>
            <a:camera prst="orthographicFront"/>
            <a:lightRig rig="flat" dir="t"/>
          </a:scene3d>
        </p:grpSpPr>
        <p:sp>
          <p:nvSpPr>
            <p:cNvPr id="36" name="圆角矩形 35"/>
            <p:cNvSpPr/>
            <p:nvPr/>
          </p:nvSpPr>
          <p:spPr>
            <a:xfrm>
              <a:off x="0" y="0"/>
              <a:ext cx="6096000" cy="1319175"/>
            </a:xfrm>
            <a:prstGeom prst="roundRect">
              <a:avLst/>
            </a:prstGeom>
          </p:spPr>
          <p:style>
            <a:lnRef idx="0">
              <a:schemeClr val="accent3"/>
            </a:lnRef>
            <a:fillRef idx="3">
              <a:schemeClr val="accent3"/>
            </a:fillRef>
            <a:effectRef idx="3">
              <a:schemeClr val="accent3"/>
            </a:effectRef>
            <a:fontRef idx="minor">
              <a:schemeClr val="lt1"/>
            </a:fontRef>
          </p:style>
        </p:sp>
        <p:sp>
          <p:nvSpPr>
            <p:cNvPr id="37" name="圆角矩形 4"/>
            <p:cNvSpPr/>
            <p:nvPr/>
          </p:nvSpPr>
          <p:spPr>
            <a:xfrm>
              <a:off x="64397" y="64397"/>
              <a:ext cx="5967206" cy="1190381"/>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Rotation</a:t>
              </a:r>
              <a:endParaRPr lang="zh-CN" altLang="en-US" sz="4000" b="1" kern="1200" dirty="0">
                <a:solidFill>
                  <a:schemeClr val="tx1"/>
                </a:solidFill>
              </a:endParaRPr>
            </a:p>
          </p:txBody>
        </p:sp>
      </p:grpSp>
    </p:spTree>
    <p:extLst>
      <p:ext uri="{BB962C8B-B14F-4D97-AF65-F5344CB8AC3E}">
        <p14:creationId xmlns:p14="http://schemas.microsoft.com/office/powerpoint/2010/main" val="28335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8" name="图片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59955" y="1603659"/>
            <a:ext cx="425196" cy="425196"/>
          </a:xfrm>
          <a:prstGeom prst="rect">
            <a:avLst/>
          </a:prstGeom>
        </p:spPr>
      </p:pic>
      <p:pic>
        <p:nvPicPr>
          <p:cNvPr id="3074" name="Picture 2" descr="C:\Users\samuel\Downloads\1366476820_equal.png"/>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384209"/>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06421" y="2861995"/>
            <a:ext cx="1990344" cy="301752"/>
          </a:xfrm>
          <a:prstGeom prst="rect">
            <a:avLst/>
          </a:prstGeom>
        </p:spPr>
      </p:pic>
      <p:pic>
        <p:nvPicPr>
          <p:cNvPr id="10" name="图片 9"/>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559954" y="4195946"/>
            <a:ext cx="452109" cy="457189"/>
          </a:xfrm>
          <a:prstGeom prst="rect">
            <a:avLst/>
          </a:prstGeom>
        </p:spPr>
      </p:pic>
      <p:pic>
        <p:nvPicPr>
          <p:cNvPr id="41" name="Picture 2" descr="C:\Users\samuel\Downloads\1366476820_equal.png"/>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3976497"/>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196765" y="366441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6299" y="1268760"/>
            <a:ext cx="3449574" cy="1094994"/>
          </a:xfrm>
          <a:prstGeom prst="rect">
            <a:avLst/>
          </a:prstGeom>
        </p:spPr>
      </p:pic>
    </p:spTree>
    <p:extLst>
      <p:ext uri="{BB962C8B-B14F-4D97-AF65-F5344CB8AC3E}">
        <p14:creationId xmlns:p14="http://schemas.microsoft.com/office/powerpoint/2010/main" val="12661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8" name="图片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59955" y="1603659"/>
            <a:ext cx="425196" cy="425196"/>
          </a:xfrm>
          <a:prstGeom prst="rect">
            <a:avLst/>
          </a:prstGeom>
        </p:spPr>
      </p:pic>
      <p:pic>
        <p:nvPicPr>
          <p:cNvPr id="3074" name="Picture 2" descr="C:\Users\samuel\Downloads\1366476820_equal.png"/>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384209"/>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206421" y="2861995"/>
            <a:ext cx="1990344" cy="301752"/>
          </a:xfrm>
          <a:prstGeom prst="rect">
            <a:avLst/>
          </a:prstGeom>
        </p:spPr>
      </p:pic>
      <p:pic>
        <p:nvPicPr>
          <p:cNvPr id="10" name="图片 9"/>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559954" y="4195946"/>
            <a:ext cx="452109" cy="457189"/>
          </a:xfrm>
          <a:prstGeom prst="rect">
            <a:avLst/>
          </a:prstGeom>
        </p:spPr>
      </p:pic>
      <p:pic>
        <p:nvPicPr>
          <p:cNvPr id="41" name="Picture 2" descr="C:\Users\samuel\Downloads\1366476820_equal.png"/>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3976497"/>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6299" y="3842753"/>
            <a:ext cx="4007358" cy="1094994"/>
          </a:xfrm>
          <a:prstGeom prst="rect">
            <a:avLst/>
          </a:prstGeom>
        </p:spPr>
      </p:pic>
      <p:pic>
        <p:nvPicPr>
          <p:cNvPr id="17" name="图片 1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656299" y="1268760"/>
            <a:ext cx="3449574" cy="1094994"/>
          </a:xfrm>
          <a:prstGeom prst="rect">
            <a:avLst/>
          </a:prstGeom>
        </p:spPr>
      </p:pic>
      <p:graphicFrame>
        <p:nvGraphicFramePr>
          <p:cNvPr id="20" name="图示 19"/>
          <p:cNvGraphicFramePr/>
          <p:nvPr>
            <p:extLst>
              <p:ext uri="{D42A27DB-BD31-4B8C-83A1-F6EECF244321}">
                <p14:modId xmlns:p14="http://schemas.microsoft.com/office/powerpoint/2010/main" val="886349864"/>
              </p:ext>
            </p:extLst>
          </p:nvPr>
        </p:nvGraphicFramePr>
        <p:xfrm>
          <a:off x="371658" y="254305"/>
          <a:ext cx="2430864" cy="87678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图示 20"/>
          <p:cNvGraphicFramePr/>
          <p:nvPr>
            <p:extLst>
              <p:ext uri="{D42A27DB-BD31-4B8C-83A1-F6EECF244321}">
                <p14:modId xmlns:p14="http://schemas.microsoft.com/office/powerpoint/2010/main" val="595859342"/>
              </p:ext>
            </p:extLst>
          </p:nvPr>
        </p:nvGraphicFramePr>
        <p:xfrm>
          <a:off x="344522" y="2564904"/>
          <a:ext cx="2430864" cy="710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5" name="图示 24"/>
          <p:cNvGraphicFramePr/>
          <p:nvPr>
            <p:extLst>
              <p:ext uri="{D42A27DB-BD31-4B8C-83A1-F6EECF244321}">
                <p14:modId xmlns:p14="http://schemas.microsoft.com/office/powerpoint/2010/main" val="2607548578"/>
              </p:ext>
            </p:extLst>
          </p:nvPr>
        </p:nvGraphicFramePr>
        <p:xfrm>
          <a:off x="5940152" y="2657619"/>
          <a:ext cx="1656184" cy="699373"/>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nvGrpSpPr>
          <p:cNvPr id="28" name="组合 27"/>
          <p:cNvGrpSpPr/>
          <p:nvPr/>
        </p:nvGrpSpPr>
        <p:grpSpPr>
          <a:xfrm>
            <a:off x="505385" y="5373216"/>
            <a:ext cx="8136905" cy="997784"/>
            <a:chOff x="940865" y="0"/>
            <a:chExt cx="7223201" cy="1006260"/>
          </a:xfrm>
          <a:scene3d>
            <a:camera prst="orthographicFront"/>
            <a:lightRig rig="flat" dir="t"/>
          </a:scene3d>
        </p:grpSpPr>
        <p:sp>
          <p:nvSpPr>
            <p:cNvPr id="29" name="圆角矩形 2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spTree>
    <p:extLst>
      <p:ext uri="{BB962C8B-B14F-4D97-AF65-F5344CB8AC3E}">
        <p14:creationId xmlns:p14="http://schemas.microsoft.com/office/powerpoint/2010/main" val="822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596503"/>
            <a:ext cx="8425580" cy="5355312"/>
          </a:xfrm>
          <a:prstGeom prst="rect">
            <a:avLst/>
          </a:prstGeom>
        </p:spPr>
        <p:txBody>
          <a:bodyPr wrap="square">
            <a:spAutoFit/>
          </a:bodyPr>
          <a:lstStyle/>
          <a:p>
            <a:r>
              <a:rPr lang="fr-FR" altLang="zh-CN" b="1" dirty="0" smtClean="0">
                <a:solidFill>
                  <a:srgbClr val="000000"/>
                </a:solidFill>
                <a:latin typeface="Courier New"/>
              </a:rPr>
              <a:t>syms </a:t>
            </a:r>
            <a:r>
              <a:rPr lang="fr-FR" altLang="zh-CN" b="1" dirty="0">
                <a:solidFill>
                  <a:srgbClr val="A020F0"/>
                </a:solidFill>
                <a:latin typeface="Courier New"/>
              </a:rPr>
              <a:t>t</a:t>
            </a:r>
            <a:r>
              <a:rPr lang="fr-FR" altLang="zh-CN" b="1" dirty="0">
                <a:solidFill>
                  <a:srgbClr val="000000"/>
                </a:solidFill>
                <a:latin typeface="Courier New"/>
              </a:rPr>
              <a:t> </a:t>
            </a:r>
            <a:r>
              <a:rPr lang="fr-FR" altLang="zh-CN" b="1" dirty="0">
                <a:solidFill>
                  <a:srgbClr val="A020F0"/>
                </a:solidFill>
                <a:latin typeface="Courier New"/>
              </a:rPr>
              <a:t>x</a:t>
            </a:r>
            <a:r>
              <a:rPr lang="fr-FR" altLang="zh-CN" b="1" dirty="0">
                <a:solidFill>
                  <a:srgbClr val="000000"/>
                </a:solidFill>
                <a:latin typeface="Courier New"/>
              </a:rPr>
              <a:t> </a:t>
            </a:r>
            <a:r>
              <a:rPr lang="fr-FR" altLang="zh-CN" b="1" dirty="0">
                <a:solidFill>
                  <a:srgbClr val="A020F0"/>
                </a:solidFill>
                <a:latin typeface="Courier New"/>
              </a:rPr>
              <a:t>y</a:t>
            </a:r>
            <a:r>
              <a:rPr lang="fr-FR" altLang="zh-CN" b="1" dirty="0">
                <a:solidFill>
                  <a:srgbClr val="000000"/>
                </a:solidFill>
                <a:latin typeface="Courier New"/>
              </a:rPr>
              <a:t> </a:t>
            </a:r>
            <a:r>
              <a:rPr lang="fr-FR" altLang="zh-CN" b="1" dirty="0">
                <a:solidFill>
                  <a:srgbClr val="A020F0"/>
                </a:solidFill>
                <a:latin typeface="Courier New"/>
              </a:rPr>
              <a:t>t</a:t>
            </a:r>
            <a:r>
              <a:rPr lang="fr-FR" altLang="zh-CN" b="1" dirty="0">
                <a:solidFill>
                  <a:srgbClr val="000000"/>
                </a:solidFill>
                <a:latin typeface="Courier New"/>
              </a:rPr>
              <a:t>;</a:t>
            </a:r>
          </a:p>
          <a:p>
            <a:r>
              <a:rPr lang="en-US" altLang="zh-CN" b="1" dirty="0" smtClean="0">
                <a:solidFill>
                  <a:srgbClr val="000000"/>
                </a:solidFill>
                <a:latin typeface="Courier New"/>
              </a:rPr>
              <a:t>X    </a:t>
            </a:r>
            <a:r>
              <a:rPr lang="en-US" altLang="zh-CN" b="1" dirty="0">
                <a:solidFill>
                  <a:srgbClr val="000000"/>
                </a:solidFill>
                <a:latin typeface="Courier New"/>
              </a:rPr>
              <a:t>= [x; y; t];</a:t>
            </a:r>
          </a:p>
          <a:p>
            <a:r>
              <a:rPr lang="en-US" altLang="zh-CN" b="1" dirty="0" err="1">
                <a:solidFill>
                  <a:srgbClr val="000000"/>
                </a:solidFill>
                <a:latin typeface="Courier New"/>
              </a:rPr>
              <a:t>negX</a:t>
            </a:r>
            <a:r>
              <a:rPr lang="en-US" altLang="zh-CN" b="1" dirty="0">
                <a:solidFill>
                  <a:srgbClr val="000000"/>
                </a:solidFill>
                <a:latin typeface="Courier New"/>
              </a:rPr>
              <a:t> = -X;</a:t>
            </a:r>
          </a:p>
          <a:p>
            <a:r>
              <a:rPr lang="zh-CN" altLang="en-US" b="1" dirty="0">
                <a:solidFill>
                  <a:srgbClr val="000000"/>
                </a:solidFill>
                <a:latin typeface="Courier New"/>
              </a:rPr>
              <a:t> </a:t>
            </a:r>
          </a:p>
          <a:p>
            <a:r>
              <a:rPr lang="en-US" altLang="zh-CN" b="1" dirty="0">
                <a:solidFill>
                  <a:srgbClr val="000000"/>
                </a:solidFill>
                <a:latin typeface="Courier New"/>
              </a:rPr>
              <a:t>R    = [ </a:t>
            </a:r>
            <a:r>
              <a:rPr lang="en-US" altLang="zh-CN" b="1" dirty="0" err="1">
                <a:solidFill>
                  <a:srgbClr val="000000"/>
                </a:solidFill>
                <a:latin typeface="Courier New"/>
              </a:rPr>
              <a:t>cos</a:t>
            </a:r>
            <a:r>
              <a:rPr lang="en-US" altLang="zh-CN" b="1" dirty="0">
                <a:solidFill>
                  <a:srgbClr val="000000"/>
                </a:solidFill>
                <a:latin typeface="Courier New"/>
              </a:rPr>
              <a:t>(</a:t>
            </a:r>
            <a:r>
              <a:rPr lang="en-US" altLang="zh-CN" b="1" dirty="0" err="1">
                <a:solidFill>
                  <a:srgbClr val="000000"/>
                </a:solidFill>
                <a:latin typeface="Courier New"/>
              </a:rPr>
              <a:t>negX</a:t>
            </a:r>
            <a:r>
              <a:rPr lang="en-US" altLang="zh-CN" b="1" dirty="0">
                <a:solidFill>
                  <a:srgbClr val="000000"/>
                </a:solidFill>
                <a:latin typeface="Courier New"/>
              </a:rPr>
              <a:t>(3)), -sin(</a:t>
            </a:r>
            <a:r>
              <a:rPr lang="en-US" altLang="zh-CN" b="1" dirty="0" err="1">
                <a:solidFill>
                  <a:srgbClr val="000000"/>
                </a:solidFill>
                <a:latin typeface="Courier New"/>
              </a:rPr>
              <a:t>negX</a:t>
            </a:r>
            <a:r>
              <a:rPr lang="en-US" altLang="zh-CN" b="1" dirty="0">
                <a:solidFill>
                  <a:srgbClr val="000000"/>
                </a:solidFill>
                <a:latin typeface="Courier New"/>
              </a:rPr>
              <a:t>(3)), 0;</a:t>
            </a:r>
          </a:p>
          <a:p>
            <a:r>
              <a:rPr lang="en-US" altLang="zh-CN" b="1" dirty="0">
                <a:solidFill>
                  <a:srgbClr val="000000"/>
                </a:solidFill>
                <a:latin typeface="Courier New"/>
              </a:rPr>
              <a:t>          sin(</a:t>
            </a:r>
            <a:r>
              <a:rPr lang="en-US" altLang="zh-CN" b="1" dirty="0" err="1">
                <a:solidFill>
                  <a:srgbClr val="000000"/>
                </a:solidFill>
                <a:latin typeface="Courier New"/>
              </a:rPr>
              <a:t>negX</a:t>
            </a:r>
            <a:r>
              <a:rPr lang="en-US" altLang="zh-CN" b="1" dirty="0">
                <a:solidFill>
                  <a:srgbClr val="000000"/>
                </a:solidFill>
                <a:latin typeface="Courier New"/>
              </a:rPr>
              <a:t>(3)), </a:t>
            </a:r>
            <a:r>
              <a:rPr lang="en-US" altLang="zh-CN" b="1" dirty="0" err="1">
                <a:solidFill>
                  <a:srgbClr val="000000"/>
                </a:solidFill>
                <a:latin typeface="Courier New"/>
              </a:rPr>
              <a:t>cos</a:t>
            </a:r>
            <a:r>
              <a:rPr lang="en-US" altLang="zh-CN" b="1" dirty="0">
                <a:solidFill>
                  <a:srgbClr val="000000"/>
                </a:solidFill>
                <a:latin typeface="Courier New"/>
              </a:rPr>
              <a:t>(</a:t>
            </a:r>
            <a:r>
              <a:rPr lang="en-US" altLang="zh-CN" b="1" dirty="0" err="1">
                <a:solidFill>
                  <a:srgbClr val="000000"/>
                </a:solidFill>
                <a:latin typeface="Courier New"/>
              </a:rPr>
              <a:t>negX</a:t>
            </a:r>
            <a:r>
              <a:rPr lang="en-US" altLang="zh-CN" b="1" dirty="0">
                <a:solidFill>
                  <a:srgbClr val="000000"/>
                </a:solidFill>
                <a:latin typeface="Courier New"/>
              </a:rPr>
              <a:t>(3)), 0;</a:t>
            </a:r>
          </a:p>
          <a:p>
            <a:r>
              <a:rPr lang="zh-CN" altLang="en-US" b="1" dirty="0">
                <a:solidFill>
                  <a:srgbClr val="000000"/>
                </a:solidFill>
                <a:latin typeface="Courier New"/>
              </a:rPr>
              <a:t>           </a:t>
            </a:r>
            <a:r>
              <a:rPr lang="en-US" altLang="zh-CN" b="1" dirty="0">
                <a:solidFill>
                  <a:srgbClr val="000000"/>
                </a:solidFill>
                <a:latin typeface="Courier New"/>
              </a:rPr>
              <a:t>0,               0,        1];</a:t>
            </a:r>
          </a:p>
          <a:p>
            <a:r>
              <a:rPr lang="en-US" altLang="zh-CN" b="1" dirty="0" err="1">
                <a:solidFill>
                  <a:srgbClr val="000000"/>
                </a:solidFill>
                <a:latin typeface="Courier New"/>
              </a:rPr>
              <a:t>invR</a:t>
            </a:r>
            <a:r>
              <a:rPr lang="en-US" altLang="zh-CN" b="1" dirty="0">
                <a:solidFill>
                  <a:srgbClr val="000000"/>
                </a:solidFill>
                <a:latin typeface="Courier New"/>
              </a:rPr>
              <a:t> = [ -</a:t>
            </a:r>
            <a:r>
              <a:rPr lang="en-US" altLang="zh-CN" b="1" dirty="0" err="1">
                <a:solidFill>
                  <a:srgbClr val="000000"/>
                </a:solidFill>
                <a:latin typeface="Courier New"/>
              </a:rPr>
              <a:t>cos</a:t>
            </a:r>
            <a:r>
              <a:rPr lang="en-US" altLang="zh-CN" b="1" dirty="0">
                <a:solidFill>
                  <a:srgbClr val="000000"/>
                </a:solidFill>
                <a:latin typeface="Courier New"/>
              </a:rPr>
              <a:t>(X(3)), -sin(X(3)),      0;</a:t>
            </a:r>
          </a:p>
          <a:p>
            <a:r>
              <a:rPr lang="en-US" altLang="zh-CN" b="1" dirty="0">
                <a:solidFill>
                  <a:srgbClr val="000000"/>
                </a:solidFill>
                <a:latin typeface="Courier New"/>
              </a:rPr>
              <a:t>          sin(X(3)), -</a:t>
            </a:r>
            <a:r>
              <a:rPr lang="en-US" altLang="zh-CN" b="1" dirty="0" err="1">
                <a:solidFill>
                  <a:srgbClr val="000000"/>
                </a:solidFill>
                <a:latin typeface="Courier New"/>
              </a:rPr>
              <a:t>cos</a:t>
            </a:r>
            <a:r>
              <a:rPr lang="en-US" altLang="zh-CN" b="1" dirty="0">
                <a:solidFill>
                  <a:srgbClr val="000000"/>
                </a:solidFill>
                <a:latin typeface="Courier New"/>
              </a:rPr>
              <a:t>(X(3)),      0;</a:t>
            </a:r>
          </a:p>
          <a:p>
            <a:r>
              <a:rPr lang="zh-CN" altLang="en-US" b="1" dirty="0">
                <a:solidFill>
                  <a:srgbClr val="000000"/>
                </a:solidFill>
                <a:latin typeface="Courier New"/>
              </a:rPr>
              <a:t>           </a:t>
            </a:r>
            <a:r>
              <a:rPr lang="en-US" altLang="zh-CN" b="1" dirty="0">
                <a:solidFill>
                  <a:srgbClr val="000000"/>
                </a:solidFill>
                <a:latin typeface="Courier New"/>
              </a:rPr>
              <a:t>0,               0,       -1];</a:t>
            </a:r>
          </a:p>
          <a:p>
            <a:r>
              <a:rPr lang="en-US" altLang="zh-CN" b="1" dirty="0">
                <a:solidFill>
                  <a:srgbClr val="000000"/>
                </a:solidFill>
                <a:latin typeface="Courier New"/>
              </a:rPr>
              <a:t>r1   = R * </a:t>
            </a:r>
            <a:r>
              <a:rPr lang="en-US" altLang="zh-CN" b="1" dirty="0" err="1">
                <a:solidFill>
                  <a:srgbClr val="000000"/>
                </a:solidFill>
                <a:latin typeface="Courier New"/>
              </a:rPr>
              <a:t>negX</a:t>
            </a:r>
            <a:r>
              <a:rPr lang="en-US" altLang="zh-CN" b="1" dirty="0">
                <a:solidFill>
                  <a:srgbClr val="000000"/>
                </a:solidFill>
                <a:latin typeface="Courier New"/>
              </a:rPr>
              <a:t>;</a:t>
            </a:r>
          </a:p>
          <a:p>
            <a:r>
              <a:rPr lang="en-US" altLang="zh-CN" b="1" dirty="0">
                <a:solidFill>
                  <a:srgbClr val="000000"/>
                </a:solidFill>
                <a:latin typeface="Courier New"/>
              </a:rPr>
              <a:t>r2   = </a:t>
            </a:r>
            <a:r>
              <a:rPr lang="en-US" altLang="zh-CN" b="1" dirty="0" err="1">
                <a:solidFill>
                  <a:srgbClr val="000000"/>
                </a:solidFill>
                <a:latin typeface="Courier New"/>
              </a:rPr>
              <a:t>invR</a:t>
            </a:r>
            <a:r>
              <a:rPr lang="en-US" altLang="zh-CN" b="1" dirty="0">
                <a:solidFill>
                  <a:srgbClr val="000000"/>
                </a:solidFill>
                <a:latin typeface="Courier New"/>
              </a:rPr>
              <a:t> * X;</a:t>
            </a:r>
          </a:p>
          <a:p>
            <a:r>
              <a:rPr lang="en-US" altLang="zh-CN" b="1" dirty="0">
                <a:solidFill>
                  <a:srgbClr val="000000"/>
                </a:solidFill>
                <a:latin typeface="Courier New"/>
              </a:rPr>
              <a:t>r3   = r1 - r2;</a:t>
            </a:r>
          </a:p>
          <a:p>
            <a:r>
              <a:rPr lang="zh-CN" altLang="en-US" b="1" dirty="0">
                <a:solidFill>
                  <a:srgbClr val="000000"/>
                </a:solidFill>
                <a:latin typeface="Courier New"/>
              </a:rPr>
              <a:t> </a:t>
            </a:r>
          </a:p>
          <a:p>
            <a:r>
              <a:rPr lang="en-US" altLang="zh-CN" b="1" dirty="0">
                <a:solidFill>
                  <a:srgbClr val="228B22"/>
                </a:solidFill>
                <a:latin typeface="Courier New"/>
              </a:rPr>
              <a:t>%% </a:t>
            </a:r>
          </a:p>
          <a:p>
            <a:r>
              <a:rPr lang="en-US" altLang="zh-CN" b="1" dirty="0" err="1">
                <a:solidFill>
                  <a:srgbClr val="000000"/>
                </a:solidFill>
                <a:latin typeface="Courier New"/>
              </a:rPr>
              <a:t>disp</a:t>
            </a:r>
            <a:r>
              <a:rPr lang="en-US" altLang="zh-CN" b="1" dirty="0">
                <a:solidFill>
                  <a:srgbClr val="000000"/>
                </a:solidFill>
                <a:latin typeface="Courier New"/>
              </a:rPr>
              <a:t>(</a:t>
            </a:r>
            <a:r>
              <a:rPr lang="en-US" altLang="zh-CN" b="1" dirty="0">
                <a:solidFill>
                  <a:srgbClr val="A020F0"/>
                </a:solidFill>
                <a:latin typeface="Courier New"/>
              </a:rPr>
              <a:t>'R * (-X) is:'</a:t>
            </a:r>
            <a:r>
              <a:rPr lang="en-US" altLang="zh-CN" b="1" dirty="0">
                <a:solidFill>
                  <a:srgbClr val="000000"/>
                </a:solidFill>
                <a:latin typeface="Courier New"/>
              </a:rPr>
              <a:t>);</a:t>
            </a:r>
          </a:p>
          <a:p>
            <a:r>
              <a:rPr lang="en-US" altLang="zh-CN" b="1" dirty="0" err="1">
                <a:solidFill>
                  <a:srgbClr val="000000"/>
                </a:solidFill>
                <a:latin typeface="Courier New"/>
              </a:rPr>
              <a:t>disp</a:t>
            </a:r>
            <a:r>
              <a:rPr lang="en-US" altLang="zh-CN" b="1" dirty="0">
                <a:solidFill>
                  <a:srgbClr val="000000"/>
                </a:solidFill>
                <a:latin typeface="Courier New"/>
              </a:rPr>
              <a:t>(r1);</a:t>
            </a:r>
          </a:p>
          <a:p>
            <a:r>
              <a:rPr lang="en-US" altLang="zh-CN" b="1" dirty="0" err="1">
                <a:solidFill>
                  <a:srgbClr val="000000"/>
                </a:solidFill>
                <a:latin typeface="Courier New"/>
              </a:rPr>
              <a:t>disp</a:t>
            </a:r>
            <a:r>
              <a:rPr lang="en-US" altLang="zh-CN" b="1" dirty="0">
                <a:solidFill>
                  <a:srgbClr val="000000"/>
                </a:solidFill>
                <a:latin typeface="Courier New"/>
              </a:rPr>
              <a:t>(</a:t>
            </a:r>
            <a:r>
              <a:rPr lang="en-US" altLang="zh-CN" b="1" dirty="0">
                <a:solidFill>
                  <a:srgbClr val="A020F0"/>
                </a:solidFill>
                <a:latin typeface="Courier New"/>
              </a:rPr>
              <a:t>'</a:t>
            </a:r>
            <a:r>
              <a:rPr lang="en-US" altLang="zh-CN" b="1" dirty="0" err="1">
                <a:solidFill>
                  <a:srgbClr val="A020F0"/>
                </a:solidFill>
                <a:latin typeface="Courier New"/>
              </a:rPr>
              <a:t>inv</a:t>
            </a:r>
            <a:r>
              <a:rPr lang="en-US" altLang="zh-CN" b="1" dirty="0">
                <a:solidFill>
                  <a:srgbClr val="A020F0"/>
                </a:solidFill>
                <a:latin typeface="Courier New"/>
              </a:rPr>
              <a:t>(R) * X is:'</a:t>
            </a:r>
            <a:r>
              <a:rPr lang="en-US" altLang="zh-CN" b="1" dirty="0">
                <a:solidFill>
                  <a:srgbClr val="000000"/>
                </a:solidFill>
                <a:latin typeface="Courier New"/>
              </a:rPr>
              <a:t>);</a:t>
            </a:r>
          </a:p>
          <a:p>
            <a:r>
              <a:rPr lang="en-US" altLang="zh-CN" b="1" dirty="0" err="1">
                <a:solidFill>
                  <a:srgbClr val="000000"/>
                </a:solidFill>
                <a:latin typeface="Courier New"/>
              </a:rPr>
              <a:t>disp</a:t>
            </a:r>
            <a:r>
              <a:rPr lang="en-US" altLang="zh-CN" b="1" dirty="0">
                <a:solidFill>
                  <a:srgbClr val="000000"/>
                </a:solidFill>
                <a:latin typeface="Courier New"/>
              </a:rPr>
              <a:t>(r2);</a:t>
            </a:r>
          </a:p>
        </p:txBody>
      </p:sp>
      <p:sp>
        <p:nvSpPr>
          <p:cNvPr id="5" name="三十二角星 4"/>
          <p:cNvSpPr/>
          <p:nvPr/>
        </p:nvSpPr>
        <p:spPr>
          <a:xfrm>
            <a:off x="6948264" y="531663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P30</a:t>
            </a:r>
            <a:endParaRPr lang="zh-CN" altLang="en-US" sz="4400" b="1" dirty="0"/>
          </a:p>
        </p:txBody>
      </p:sp>
    </p:spTree>
    <p:extLst>
      <p:ext uri="{BB962C8B-B14F-4D97-AF65-F5344CB8AC3E}">
        <p14:creationId xmlns:p14="http://schemas.microsoft.com/office/powerpoint/2010/main" val="982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6421" y="730322"/>
            <a:ext cx="1990344" cy="301752"/>
          </a:xfrm>
          <a:prstGeom prst="rect">
            <a:avLst/>
          </a:prstGeom>
        </p:spPr>
      </p:pic>
      <p:pic>
        <p:nvPicPr>
          <p:cNvPr id="5" name="图片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559954" y="2064273"/>
            <a:ext cx="452109" cy="457189"/>
          </a:xfrm>
          <a:prstGeom prst="rect">
            <a:avLst/>
          </a:prstGeom>
        </p:spPr>
      </p:pic>
      <p:pic>
        <p:nvPicPr>
          <p:cNvPr id="6" name="Picture 2" descr="C:\Users\samuel\Downloads\1366476820_equal.png"/>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844824"/>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656299" y="1711080"/>
            <a:ext cx="4007358" cy="1094994"/>
          </a:xfrm>
          <a:prstGeom prst="rect">
            <a:avLst/>
          </a:prstGeom>
        </p:spPr>
      </p:pic>
      <p:graphicFrame>
        <p:nvGraphicFramePr>
          <p:cNvPr id="8" name="图示 7"/>
          <p:cNvGraphicFramePr/>
          <p:nvPr>
            <p:extLst>
              <p:ext uri="{D42A27DB-BD31-4B8C-83A1-F6EECF244321}">
                <p14:modId xmlns:p14="http://schemas.microsoft.com/office/powerpoint/2010/main" val="1663594153"/>
              </p:ext>
            </p:extLst>
          </p:nvPr>
        </p:nvGraphicFramePr>
        <p:xfrm>
          <a:off x="344522" y="433231"/>
          <a:ext cx="2430864" cy="7105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图示 8"/>
          <p:cNvGraphicFramePr/>
          <p:nvPr>
            <p:extLst>
              <p:ext uri="{D42A27DB-BD31-4B8C-83A1-F6EECF244321}">
                <p14:modId xmlns:p14="http://schemas.microsoft.com/office/powerpoint/2010/main" val="353386594"/>
              </p:ext>
            </p:extLst>
          </p:nvPr>
        </p:nvGraphicFramePr>
        <p:xfrm>
          <a:off x="5940152" y="525946"/>
          <a:ext cx="1656184" cy="69937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0" name="图片 9"/>
          <p:cNvPicPr>
            <a:picLocks noChangeAspect="1"/>
          </p:cNvPicPr>
          <p:nvPr>
            <p:custDataLst>
              <p:tags r:id="rId4"/>
            </p:custDataLst>
          </p:nvPr>
        </p:nvPicPr>
        <p:blipFill>
          <a:blip r:embed="rId2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11447" y="3356992"/>
            <a:ext cx="5059905" cy="792088"/>
          </a:xfrm>
          <a:prstGeom prst="rect">
            <a:avLst/>
          </a:prstGeom>
        </p:spPr>
      </p:pic>
      <p:grpSp>
        <p:nvGrpSpPr>
          <p:cNvPr id="11" name="组合 10"/>
          <p:cNvGrpSpPr/>
          <p:nvPr/>
        </p:nvGrpSpPr>
        <p:grpSpPr>
          <a:xfrm>
            <a:off x="565083" y="4869160"/>
            <a:ext cx="8136905" cy="997784"/>
            <a:chOff x="940865" y="0"/>
            <a:chExt cx="7223201" cy="1006260"/>
          </a:xfrm>
          <a:scene3d>
            <a:camera prst="orthographicFront"/>
            <a:lightRig rig="flat" dir="t"/>
          </a:scene3d>
        </p:grpSpPr>
        <p:sp>
          <p:nvSpPr>
            <p:cNvPr id="12" name="圆角矩形 1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3"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spTree>
    <p:extLst>
      <p:ext uri="{BB962C8B-B14F-4D97-AF65-F5344CB8AC3E}">
        <p14:creationId xmlns:p14="http://schemas.microsoft.com/office/powerpoint/2010/main" val="194516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596503"/>
            <a:ext cx="8425580" cy="5909310"/>
          </a:xfrm>
          <a:prstGeom prst="rect">
            <a:avLst/>
          </a:prstGeom>
        </p:spPr>
        <p:txBody>
          <a:bodyPr wrap="square">
            <a:spAutoFit/>
          </a:bodyPr>
          <a:lstStyle/>
          <a:p>
            <a:r>
              <a:rPr lang="en-US" altLang="zh-CN" sz="2000" b="1" dirty="0" err="1">
                <a:solidFill>
                  <a:srgbClr val="000000"/>
                </a:solidFill>
                <a:latin typeface="Courier New"/>
              </a:rPr>
              <a:t>Xab</a:t>
            </a:r>
            <a:r>
              <a:rPr lang="en-US" altLang="zh-CN" sz="2000" b="1" dirty="0">
                <a:solidFill>
                  <a:srgbClr val="000000"/>
                </a:solidFill>
                <a:latin typeface="Courier New"/>
              </a:rPr>
              <a:t>     = [96; 35; </a:t>
            </a:r>
            <a:r>
              <a:rPr lang="en-US" altLang="zh-CN" sz="2000" b="1" dirty="0" err="1">
                <a:solidFill>
                  <a:srgbClr val="000000"/>
                </a:solidFill>
                <a:latin typeface="Courier New"/>
              </a:rPr>
              <a:t>degtorad</a:t>
            </a:r>
            <a:r>
              <a:rPr lang="en-US" altLang="zh-CN" sz="2000" b="1" dirty="0">
                <a:solidFill>
                  <a:srgbClr val="000000"/>
                </a:solidFill>
                <a:latin typeface="Courier New"/>
              </a:rPr>
              <a:t>(62)];</a:t>
            </a:r>
          </a:p>
          <a:p>
            <a:r>
              <a:rPr lang="en-US" altLang="zh-CN" sz="2000" b="1" dirty="0" err="1">
                <a:solidFill>
                  <a:srgbClr val="000000"/>
                </a:solidFill>
                <a:latin typeface="Courier New"/>
              </a:rPr>
              <a:t>Xba</a:t>
            </a:r>
            <a:r>
              <a:rPr lang="en-US" altLang="zh-CN" sz="2000" b="1" dirty="0">
                <a:solidFill>
                  <a:srgbClr val="000000"/>
                </a:solidFill>
                <a:latin typeface="Courier New"/>
              </a:rPr>
              <a:t>     = inverse(</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en-US" altLang="zh-CN" sz="2000" b="1" dirty="0" err="1">
                <a:solidFill>
                  <a:srgbClr val="000000"/>
                </a:solidFill>
                <a:latin typeface="Courier New"/>
              </a:rPr>
              <a:t>Xab</a:t>
            </a:r>
            <a:r>
              <a:rPr lang="en-US" altLang="zh-CN" sz="2000" b="1" dirty="0">
                <a:solidFill>
                  <a:srgbClr val="000000"/>
                </a:solidFill>
                <a:latin typeface="Courier New"/>
              </a:rPr>
              <a:t>_    = inverse(</a:t>
            </a:r>
            <a:r>
              <a:rPr lang="en-US" altLang="zh-CN" sz="2000" b="1" dirty="0" err="1">
                <a:solidFill>
                  <a:srgbClr val="000000"/>
                </a:solidFill>
                <a:latin typeface="Courier New"/>
              </a:rPr>
              <a:t>Xba</a:t>
            </a:r>
            <a:r>
              <a:rPr lang="en-US" altLang="zh-CN" sz="2000" b="1" dirty="0">
                <a:solidFill>
                  <a:srgbClr val="000000"/>
                </a:solidFill>
                <a:latin typeface="Courier New"/>
              </a:rPr>
              <a:t>);</a:t>
            </a:r>
          </a:p>
          <a:p>
            <a:r>
              <a:rPr lang="en-US" altLang="zh-CN" sz="2000" b="1" dirty="0" err="1">
                <a:solidFill>
                  <a:srgbClr val="000000"/>
                </a:solidFill>
                <a:latin typeface="Courier New"/>
              </a:rPr>
              <a:t>Xab</a:t>
            </a:r>
            <a:r>
              <a:rPr lang="en-US" altLang="zh-CN" sz="2000" b="1" dirty="0">
                <a:solidFill>
                  <a:srgbClr val="000000"/>
                </a:solidFill>
                <a:latin typeface="Courier New"/>
              </a:rPr>
              <a:t>_(3) = </a:t>
            </a:r>
            <a:r>
              <a:rPr lang="en-US" altLang="zh-CN" sz="2000" b="1" dirty="0" err="1">
                <a:solidFill>
                  <a:srgbClr val="000000"/>
                </a:solidFill>
                <a:latin typeface="Courier New"/>
              </a:rPr>
              <a:t>radtodeg</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_(3));</a:t>
            </a:r>
          </a:p>
          <a:p>
            <a:r>
              <a:rPr lang="en-US" altLang="zh-CN" sz="2000" b="1" dirty="0" err="1">
                <a:solidFill>
                  <a:srgbClr val="000000"/>
                </a:solidFill>
                <a:latin typeface="Courier New"/>
              </a:rPr>
              <a:t>disp</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smtClean="0">
                <a:solidFill>
                  <a:srgbClr val="000000"/>
                </a:solidFill>
                <a:latin typeface="Courier New"/>
              </a:rPr>
              <a:t>_);</a:t>
            </a:r>
          </a:p>
          <a:p>
            <a:endParaRPr lang="en-US" altLang="zh-CN" sz="2000" b="1" dirty="0">
              <a:solidFill>
                <a:srgbClr val="000000"/>
              </a:solidFill>
              <a:latin typeface="Courier New"/>
            </a:endParaRPr>
          </a:p>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 = inverse(</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size(</a:t>
            </a:r>
            <a:r>
              <a:rPr lang="en-US" altLang="zh-CN" sz="2000" b="1" dirty="0" err="1">
                <a:solidFill>
                  <a:srgbClr val="000000"/>
                </a:solidFill>
                <a:latin typeface="Courier New"/>
              </a:rPr>
              <a:t>Xab</a:t>
            </a:r>
            <a:r>
              <a:rPr lang="en-US" altLang="zh-CN" sz="2000" b="1" dirty="0">
                <a:solidFill>
                  <a:srgbClr val="000000"/>
                </a:solidFill>
                <a:latin typeface="Courier New"/>
              </a:rPr>
              <a:t>, 1) ~= 3 || size(</a:t>
            </a:r>
            <a:r>
              <a:rPr lang="en-US" altLang="zh-CN" sz="2000" b="1" dirty="0" err="1">
                <a:solidFill>
                  <a:srgbClr val="000000"/>
                </a:solidFill>
                <a:latin typeface="Courier New"/>
              </a:rPr>
              <a:t>Xab</a:t>
            </a:r>
            <a:r>
              <a:rPr lang="en-US" altLang="zh-CN" sz="2000" b="1" dirty="0">
                <a:solidFill>
                  <a:srgbClr val="000000"/>
                </a:solidFill>
                <a:latin typeface="Courier New"/>
              </a:rPr>
              <a:t>, 2) ~= 1</a:t>
            </a:r>
          </a:p>
          <a:p>
            <a:r>
              <a:rPr lang="en-US" altLang="zh-CN" sz="2000" b="1" dirty="0">
                <a:solidFill>
                  <a:srgbClr val="000000"/>
                </a:solidFill>
                <a:latin typeface="Courier New"/>
              </a:rPr>
              <a:t>        error(</a:t>
            </a:r>
            <a:r>
              <a:rPr lang="en-US" altLang="zh-CN" sz="2000" b="1" dirty="0">
                <a:solidFill>
                  <a:srgbClr val="A020F0"/>
                </a:solidFill>
                <a:latin typeface="Courier New"/>
              </a:rPr>
              <a:t>'</a:t>
            </a:r>
            <a:r>
              <a:rPr lang="en-US" altLang="zh-CN" sz="2000" b="1" dirty="0" err="1">
                <a:solidFill>
                  <a:srgbClr val="A020F0"/>
                </a:solidFill>
                <a:latin typeface="Courier New"/>
              </a:rPr>
              <a:t>Xab</a:t>
            </a:r>
            <a:r>
              <a:rPr lang="en-US" altLang="zh-CN" sz="2000" b="1" dirty="0">
                <a:solidFill>
                  <a:srgbClr val="A020F0"/>
                </a:solidFill>
                <a:latin typeface="Courier New"/>
              </a:rPr>
              <a:t> should be of the size 3*1'</a:t>
            </a:r>
            <a:r>
              <a:rPr lang="en-US" altLang="zh-CN" sz="2000" b="1" dirty="0">
                <a:solidFill>
                  <a:srgbClr val="000000"/>
                </a:solidFill>
                <a:latin typeface="Courier New"/>
              </a:rPr>
              <a:t>);</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00"/>
                </a:solidFill>
                <a:latin typeface="Courier New"/>
              </a:rPr>
              <a:t>    R   = [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(3)), -sin(</a:t>
            </a:r>
            <a:r>
              <a:rPr lang="en-US" altLang="zh-CN" sz="2000" b="1" dirty="0" err="1">
                <a:solidFill>
                  <a:srgbClr val="000000"/>
                </a:solidFill>
                <a:latin typeface="Courier New"/>
              </a:rPr>
              <a:t>Xab</a:t>
            </a:r>
            <a:r>
              <a:rPr lang="en-US" altLang="zh-CN" sz="2000" b="1" dirty="0">
                <a:solidFill>
                  <a:srgbClr val="000000"/>
                </a:solidFill>
                <a:latin typeface="Courier New"/>
              </a:rPr>
              <a:t>(3)), 0;</a:t>
            </a:r>
          </a:p>
          <a:p>
            <a:r>
              <a:rPr lang="en-US" altLang="zh-CN" sz="2000" b="1" dirty="0">
                <a:solidFill>
                  <a:srgbClr val="000000"/>
                </a:solidFill>
                <a:latin typeface="Courier New"/>
              </a:rPr>
              <a:t>            sin(</a:t>
            </a:r>
            <a:r>
              <a:rPr lang="en-US" altLang="zh-CN" sz="2000" b="1" dirty="0" err="1">
                <a:solidFill>
                  <a:srgbClr val="000000"/>
                </a:solidFill>
                <a:latin typeface="Courier New"/>
              </a:rPr>
              <a:t>Xab</a:t>
            </a:r>
            <a:r>
              <a:rPr lang="en-US" altLang="zh-CN" sz="2000" b="1" dirty="0">
                <a:solidFill>
                  <a:srgbClr val="000000"/>
                </a:solidFill>
                <a:latin typeface="Courier New"/>
              </a:rPr>
              <a:t>(3)),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(3)), 0;</a:t>
            </a:r>
          </a:p>
          <a:p>
            <a:r>
              <a:rPr lang="zh-CN" altLang="en-US" sz="2000" b="1" dirty="0">
                <a:solidFill>
                  <a:srgbClr val="000000"/>
                </a:solidFill>
                <a:latin typeface="Courier New"/>
              </a:rPr>
              <a:t>                </a:t>
            </a:r>
            <a:r>
              <a:rPr lang="en-US" altLang="zh-CN" sz="2000" b="1" dirty="0">
                <a:solidFill>
                  <a:srgbClr val="000000"/>
                </a:solidFill>
                <a:latin typeface="Courier New"/>
              </a:rPr>
              <a:t>0,        0,            -1];</a:t>
            </a:r>
          </a:p>
          <a:p>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 = R * </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(3) = </a:t>
            </a:r>
            <a:r>
              <a:rPr lang="en-US" altLang="zh-CN" sz="2000" b="1" dirty="0" err="1">
                <a:solidFill>
                  <a:srgbClr val="000000"/>
                </a:solidFill>
                <a:latin typeface="Courier New"/>
              </a:rPr>
              <a:t>piTopi</a:t>
            </a:r>
            <a:r>
              <a:rPr lang="en-US" altLang="zh-CN" sz="2000" b="1" dirty="0">
                <a:solidFill>
                  <a:srgbClr val="000000"/>
                </a:solidFill>
                <a:latin typeface="Courier New"/>
              </a:rPr>
              <a:t>(</a:t>
            </a:r>
            <a:r>
              <a:rPr lang="en-US" altLang="zh-CN" sz="2000" b="1" dirty="0" err="1">
                <a:solidFill>
                  <a:srgbClr val="000000"/>
                </a:solidFill>
                <a:latin typeface="Courier New"/>
              </a:rPr>
              <a:t>Xba</a:t>
            </a:r>
            <a:r>
              <a:rPr lang="en-US" altLang="zh-CN" sz="2000" b="1" dirty="0">
                <a:solidFill>
                  <a:srgbClr val="000000"/>
                </a:solidFill>
                <a:latin typeface="Courier New"/>
              </a:rPr>
              <a:t>(3));</a:t>
            </a:r>
          </a:p>
          <a:p>
            <a:r>
              <a:rPr lang="en-US" altLang="zh-CN" sz="2000" b="1" dirty="0">
                <a:solidFill>
                  <a:srgbClr val="0000FF"/>
                </a:solidFill>
                <a:latin typeface="Courier New"/>
              </a:rPr>
              <a:t>end</a:t>
            </a:r>
          </a:p>
          <a:p>
            <a:endParaRPr lang="en-US" altLang="zh-CN" dirty="0">
              <a:solidFill>
                <a:srgbClr val="000000"/>
              </a:solidFill>
              <a:latin typeface="Courier New"/>
            </a:endParaRPr>
          </a:p>
        </p:txBody>
      </p:sp>
      <p:sp>
        <p:nvSpPr>
          <p:cNvPr id="5" name="三十二角星 4"/>
          <p:cNvSpPr/>
          <p:nvPr/>
        </p:nvSpPr>
        <p:spPr>
          <a:xfrm>
            <a:off x="6805266" y="499001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P31</a:t>
            </a:r>
            <a:endParaRPr lang="zh-CN" altLang="en-US" sz="4400" b="1" dirty="0"/>
          </a:p>
        </p:txBody>
      </p:sp>
    </p:spTree>
    <p:extLst>
      <p:ext uri="{BB962C8B-B14F-4D97-AF65-F5344CB8AC3E}">
        <p14:creationId xmlns:p14="http://schemas.microsoft.com/office/powerpoint/2010/main" val="300854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8" name="图片 17"/>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3" name="图片 12"/>
          <p:cNvPicPr>
            <a:picLocks noChangeAspect="1"/>
          </p:cNvPicPr>
          <p:nvPr>
            <p:custDataLst>
              <p:tags r:id="rId4"/>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5080" y="5621524"/>
            <a:ext cx="4975860" cy="754380"/>
          </a:xfrm>
          <a:prstGeom prst="rect">
            <a:avLst/>
          </a:prstGeom>
          <a:ln>
            <a:noFill/>
          </a:ln>
          <a:effectLst>
            <a:outerShdw blurRad="292100" dist="139700" dir="2700000" algn="tl" rotWithShape="0">
              <a:srgbClr val="333333">
                <a:alpha val="65000"/>
              </a:srgbClr>
            </a:outerShdw>
          </a:effectLst>
        </p:spPr>
      </p:pic>
      <p:grpSp>
        <p:nvGrpSpPr>
          <p:cNvPr id="19" name="组合 18"/>
          <p:cNvGrpSpPr/>
          <p:nvPr/>
        </p:nvGrpSpPr>
        <p:grpSpPr>
          <a:xfrm rot="2125983">
            <a:off x="1709229" y="2316547"/>
            <a:ext cx="5777353" cy="997784"/>
            <a:chOff x="940865" y="0"/>
            <a:chExt cx="7223201" cy="1006260"/>
          </a:xfrm>
          <a:scene3d>
            <a:camera prst="orthographicFront"/>
            <a:lightRig rig="flat" dir="t"/>
          </a:scene3d>
        </p:grpSpPr>
        <p:sp>
          <p:nvSpPr>
            <p:cNvPr id="20" name="圆角矩形 1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20649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99592" y="1844824"/>
            <a:ext cx="8425580" cy="2831544"/>
          </a:xfrm>
          <a:prstGeom prst="rect">
            <a:avLst/>
          </a:prstGeom>
        </p:spPr>
        <p:txBody>
          <a:bodyPr wrap="square">
            <a:spAutoFit/>
          </a:bodyPr>
          <a:lstStyle/>
          <a:p>
            <a:r>
              <a:rPr lang="en-US" altLang="zh-CN" sz="3200" dirty="0">
                <a:solidFill>
                  <a:srgbClr val="000000"/>
                </a:solidFill>
                <a:latin typeface="Courier New"/>
              </a:rPr>
              <a:t>path(path, </a:t>
            </a:r>
            <a:r>
              <a:rPr lang="en-US" altLang="zh-CN" sz="3200" dirty="0" err="1">
                <a:solidFill>
                  <a:srgbClr val="000000"/>
                </a:solidFill>
                <a:latin typeface="Courier New"/>
              </a:rPr>
              <a:t>genpath</a:t>
            </a:r>
            <a:r>
              <a:rPr lang="en-US" altLang="zh-CN" sz="3200" dirty="0">
                <a:solidFill>
                  <a:srgbClr val="000000"/>
                </a:solidFill>
                <a:latin typeface="Courier New"/>
              </a:rPr>
              <a:t>(</a:t>
            </a:r>
            <a:r>
              <a:rPr lang="en-US" altLang="zh-CN" sz="3200" dirty="0">
                <a:solidFill>
                  <a:srgbClr val="A020F0"/>
                </a:solidFill>
                <a:latin typeface="Courier New"/>
              </a:rPr>
              <a:t>'../p31'</a:t>
            </a:r>
            <a:r>
              <a:rPr lang="en-US" altLang="zh-CN" sz="3200" dirty="0">
                <a:solidFill>
                  <a:srgbClr val="000000"/>
                </a:solidFill>
                <a:latin typeface="Courier New"/>
              </a:rPr>
              <a:t>));</a:t>
            </a:r>
          </a:p>
          <a:p>
            <a:r>
              <a:rPr lang="en-US" altLang="zh-CN" sz="3200" dirty="0" err="1">
                <a:solidFill>
                  <a:srgbClr val="000000"/>
                </a:solidFill>
                <a:latin typeface="Courier New"/>
              </a:rPr>
              <a:t>Xab</a:t>
            </a:r>
            <a:r>
              <a:rPr lang="en-US" altLang="zh-CN" sz="3200" dirty="0">
                <a:solidFill>
                  <a:srgbClr val="000000"/>
                </a:solidFill>
                <a:latin typeface="Courier New"/>
              </a:rPr>
              <a:t>     = [5; 3; </a:t>
            </a:r>
            <a:r>
              <a:rPr lang="en-US" altLang="zh-CN" sz="3200" dirty="0" err="1">
                <a:solidFill>
                  <a:srgbClr val="000000"/>
                </a:solidFill>
                <a:latin typeface="Courier New"/>
              </a:rPr>
              <a:t>degtorad</a:t>
            </a:r>
            <a:r>
              <a:rPr lang="en-US" altLang="zh-CN" sz="3200" dirty="0">
                <a:solidFill>
                  <a:srgbClr val="000000"/>
                </a:solidFill>
                <a:latin typeface="Courier New"/>
              </a:rPr>
              <a:t>(50)];</a:t>
            </a:r>
          </a:p>
          <a:p>
            <a:r>
              <a:rPr lang="en-US" altLang="zh-CN" sz="3200" dirty="0" err="1">
                <a:solidFill>
                  <a:srgbClr val="000000"/>
                </a:solidFill>
                <a:latin typeface="Courier New"/>
              </a:rPr>
              <a:t>Xba</a:t>
            </a:r>
            <a:r>
              <a:rPr lang="en-US" altLang="zh-CN" sz="3200" dirty="0">
                <a:solidFill>
                  <a:srgbClr val="000000"/>
                </a:solidFill>
                <a:latin typeface="Courier New"/>
              </a:rPr>
              <a:t>     = inverse(</a:t>
            </a:r>
            <a:r>
              <a:rPr lang="en-US" altLang="zh-CN" sz="3200" dirty="0" err="1">
                <a:solidFill>
                  <a:srgbClr val="000000"/>
                </a:solidFill>
                <a:latin typeface="Courier New"/>
              </a:rPr>
              <a:t>Xab</a:t>
            </a:r>
            <a:r>
              <a:rPr lang="en-US" altLang="zh-CN" sz="3200" dirty="0">
                <a:solidFill>
                  <a:srgbClr val="000000"/>
                </a:solidFill>
                <a:latin typeface="Courier New"/>
              </a:rPr>
              <a:t>);</a:t>
            </a:r>
          </a:p>
          <a:p>
            <a:r>
              <a:rPr lang="en-US" altLang="zh-CN" sz="3200" dirty="0" err="1">
                <a:solidFill>
                  <a:srgbClr val="000000"/>
                </a:solidFill>
                <a:latin typeface="Courier New"/>
              </a:rPr>
              <a:t>disp</a:t>
            </a:r>
            <a:r>
              <a:rPr lang="en-US" altLang="zh-CN" sz="3200" dirty="0">
                <a:solidFill>
                  <a:srgbClr val="000000"/>
                </a:solidFill>
                <a:latin typeface="Courier New"/>
              </a:rPr>
              <a:t>(</a:t>
            </a:r>
            <a:r>
              <a:rPr lang="en-US" altLang="zh-CN" sz="3200" dirty="0">
                <a:solidFill>
                  <a:srgbClr val="A020F0"/>
                </a:solidFill>
                <a:latin typeface="Courier New"/>
              </a:rPr>
              <a:t>'</a:t>
            </a:r>
            <a:r>
              <a:rPr lang="en-US" altLang="zh-CN" sz="3200" dirty="0" err="1">
                <a:solidFill>
                  <a:srgbClr val="A020F0"/>
                </a:solidFill>
                <a:latin typeface="Courier New"/>
              </a:rPr>
              <a:t>Xba</a:t>
            </a:r>
            <a:r>
              <a:rPr lang="en-US" altLang="zh-CN" sz="3200" dirty="0">
                <a:solidFill>
                  <a:srgbClr val="A020F0"/>
                </a:solidFill>
                <a:latin typeface="Courier New"/>
              </a:rPr>
              <a:t> = '</a:t>
            </a:r>
            <a:r>
              <a:rPr lang="en-US" altLang="zh-CN" sz="3200" dirty="0">
                <a:solidFill>
                  <a:srgbClr val="000000"/>
                </a:solidFill>
                <a:latin typeface="Courier New"/>
              </a:rPr>
              <a:t>)</a:t>
            </a:r>
          </a:p>
          <a:p>
            <a:r>
              <a:rPr lang="en-US" altLang="zh-CN" sz="3200" dirty="0" err="1">
                <a:solidFill>
                  <a:srgbClr val="000000"/>
                </a:solidFill>
                <a:latin typeface="Courier New"/>
              </a:rPr>
              <a:t>disp</a:t>
            </a:r>
            <a:r>
              <a:rPr lang="en-US" altLang="zh-CN" sz="3200" dirty="0">
                <a:solidFill>
                  <a:srgbClr val="000000"/>
                </a:solidFill>
                <a:latin typeface="Courier New"/>
              </a:rPr>
              <a:t>(</a:t>
            </a:r>
            <a:r>
              <a:rPr lang="en-US" altLang="zh-CN" sz="3200" dirty="0" err="1">
                <a:solidFill>
                  <a:srgbClr val="000000"/>
                </a:solidFill>
                <a:latin typeface="Courier New"/>
              </a:rPr>
              <a:t>Xba</a:t>
            </a:r>
            <a:r>
              <a:rPr lang="en-US" altLang="zh-CN" sz="3200" dirty="0">
                <a:solidFill>
                  <a:srgbClr val="000000"/>
                </a:solidFill>
                <a:latin typeface="Courier New"/>
              </a:rPr>
              <a:t>);</a:t>
            </a:r>
          </a:p>
          <a:p>
            <a:endParaRPr lang="en-US" altLang="zh-CN" dirty="0">
              <a:solidFill>
                <a:srgbClr val="000000"/>
              </a:solidFill>
              <a:latin typeface="Courier New"/>
            </a:endParaRPr>
          </a:p>
        </p:txBody>
      </p:sp>
      <p:sp>
        <p:nvSpPr>
          <p:cNvPr id="5" name="三十二角星 4"/>
          <p:cNvSpPr/>
          <p:nvPr/>
        </p:nvSpPr>
        <p:spPr>
          <a:xfrm>
            <a:off x="6805266" y="499001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P32</a:t>
            </a:r>
            <a:endParaRPr lang="zh-CN" altLang="en-US" sz="4400" b="1" dirty="0"/>
          </a:p>
        </p:txBody>
      </p:sp>
    </p:spTree>
    <p:extLst>
      <p:ext uri="{BB962C8B-B14F-4D97-AF65-F5344CB8AC3E}">
        <p14:creationId xmlns:p14="http://schemas.microsoft.com/office/powerpoint/2010/main" val="239105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3" y="1772816"/>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Composite relationships</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63329672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The coordinate of pose b is (</a:t>
            </a:r>
            <a:r>
              <a:rPr lang="en-US" altLang="zh-CN" sz="2400" b="1" dirty="0" smtClean="0">
                <a:solidFill>
                  <a:srgbClr val="00B050"/>
                </a:solidFill>
                <a:effectLst>
                  <a:outerShdw blurRad="38100" dist="38100" dir="2700000" algn="tl">
                    <a:srgbClr val="000000">
                      <a:alpha val="43137"/>
                    </a:srgbClr>
                  </a:outerShdw>
                </a:effectLst>
              </a:rPr>
              <a:t>5m, 3m, 50degree</a:t>
            </a:r>
            <a:r>
              <a:rPr lang="en-US" altLang="zh-CN" sz="2400" b="1" dirty="0" smtClean="0">
                <a:effectLst>
                  <a:outerShdw blurRad="38100" dist="38100" dir="2700000" algn="tl">
                    <a:srgbClr val="000000">
                      <a:alpha val="43137"/>
                    </a:srgbClr>
                  </a:outerShdw>
                </a:effectLst>
              </a:rPr>
              <a:t>) w.r.t pose a’s robot-centered frame. The world coordinate of pose b is (</a:t>
            </a:r>
            <a:r>
              <a:rPr lang="en-US" altLang="zh-CN" sz="2400" b="1" dirty="0" smtClean="0">
                <a:solidFill>
                  <a:srgbClr val="00B050"/>
                </a:solidFill>
                <a:effectLst>
                  <a:outerShdw blurRad="38100" dist="38100" dir="2700000" algn="tl">
                    <a:srgbClr val="000000">
                      <a:alpha val="43137"/>
                    </a:srgbClr>
                  </a:outerShdw>
                </a:effectLst>
              </a:rPr>
              <a:t>9m, 6m, 70degree</a:t>
            </a:r>
            <a:r>
              <a:rPr lang="en-US" altLang="zh-CN" sz="2400" b="1" dirty="0" smtClean="0">
                <a:effectLst>
                  <a:outerShdw blurRad="38100" dist="38100" dir="2700000" algn="tl">
                    <a:srgbClr val="000000">
                      <a:alpha val="43137"/>
                    </a:srgbClr>
                  </a:outerShdw>
                </a:effectLst>
              </a:rPr>
              <a:t>).</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87246" y="5458836"/>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a w.r.t the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362380"/>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2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ab}&#10;\]&#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end{bmatrix}&#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 &amp; \cos(\theta_{wa}) &amp; 0  \\&#10;0                    &amp;  0                     &amp; 1&#10;\end{bmatrix} &#10;\mathbf{x}_{ab}&#10;+&#10;\mathbf{x}_{wa}&#10;\]&#10;&#10;\end{document}"/>
  <p:tag name="IGUANATEXSIZE" val="3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end{bmatrix}&#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4 \\&#10;2 \\&#10;20^\circ &#10;\end{bmatrix} &#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4 \\&#10;2 \\&#10;20^\circ &#10;\end{bmatrix} &#10;\]&#10;\end{document}"/>
  <p:tag name="IGUANATEXSIZE" val="3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5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10;\]&#10;&#10;\end{document}"/>
  <p:tag name="IGUANATEXSIZE" val="4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f}=&#10;\begin{bmatrix}&#10;3 \\&#10;2.5 &#10;\end{bmatrix} &#10;\]&#10;\end{document}"/>
  <p:tag name="IGUANATEXSIZE" val="3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f}&#10;\]&#10;\end{document}"/>
  <p:tag name="IGUANATEXSIZE" val="1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d}=&#10;\begin{bmatrix}&#10;5 \\&#10;2&#10;\end{bmatrix} &#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d}&#10;\]&#10;\end{document}"/>
  <p:tag name="IGUANATEXSIZE" val="12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matrix}&#10;\mathbf{x}_{wd}\\&#10;\mathbf{x}_{wf}&#10;\end{matrix}&#10;=&#10;\begin{bmatrix}&#10;\cos(\theta_{wa})&amp; -\sin(\theta_{wa})  \\&#10;\sin(\theta_{wa})&amp; \cos(\theta_{wa})  \\&#10;\end{bmatrix} &#10;\mathbf{x}_{ab}&#10;+&#10;\begin{matrix}&#10;\mathbf{x}_{wd}\\&#10;\mathbf{x}_{wf}&#10;\end{matrix}&#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f}=&#10;\begin{bmatrix}&#10;3 \\&#10;2.5 &#10;\end{bmatrix} &#10;\]&#10;\end{document}"/>
  <p:tag name="IGUANATEXSIZE" val="3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d}=&#10;\begin{bmatrix}&#10;5 \\&#10;2&#10;\end{bmatrix} &#10;\]&#10;\end{document}"/>
  <p:tag name="IGUANATEXSIZE" val="3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d}&#10;\]&#10;\end{document}"/>
  <p:tag name="IGUANATEXSIZE" val="10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f}&#10;\]&#10;\end{document}"/>
  <p:tag name="IGUANATEXSIZE" val="10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10;\]&#10;\end{document}"/>
  <p:tag name="IGUANATEXSIZE" val="10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10;\]&#10;&#10;\end{document}"/>
  <p:tag name="IGUANATEXSIZE" val="3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amp;  \cos(\theta_{wa}) &amp; 0  \\&#10;0                    &amp;  0                     &amp; 1&#10;\end{bmatrix} &#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 &amp; -\cos(\theta_{wa}) &amp; 0  \\&#10;0                    &amp;  0              &amp; -1&#10;\end{bmatrix} &#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amp;  \cos(\theta_{wa}) &amp; 0  \\&#10;0                    &amp;  0                     &amp; 1&#10;\end{bmatrix} &#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 &amp; -\cos(\theta_{wa}) &amp; 0  \\&#10;0                    &amp;  0              &amp; -1&#10;\end{bmatrix} &#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ominus (\ominus \mathbf{x}_{ab})&#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 \ominus \mathbf{x}_{ab}&#10;\]&#10;\end{document}"/>
  <p:tag name="IGUANATEXSIZE" val="10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10;\end{document}"/>
  <p:tag name="IGUANATEXSIZE" val="10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mathbf{x}_{wb} \oplus\mathbf{x}_{ba} &#10;\]&#10;\end{document}"/>
  <p:tag name="IGUANATEXSIZE" val="4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athbf{x}_{wb} \oplus (\ominus\mathbf{x}_{ab} )&#10;\]&#10;\end{document}"/>
  <p:tag name="IGUANATEXSIZE" val="4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mathbf{x}_{wb} \oplus\mathbf{x}_{ba} &#10;\]&#10;\end{document}"/>
  <p:tag name="IGUANATEXSIZE" val="4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 &#10;\]&#10;&#10;\end{document}"/>
  <p:tag name="IGUANATEXSIZE" val="6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athbf{x}_{wb} \oplus (\ominus\mathbf{x}_{ab} )&#10;\]&#10;\end{document}"/>
  <p:tag name="IGUANATEXSIZE" val="4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ominus \mathbf{x}_{aw}&#10;\]&#10;\end{document}"/>
  <p:tag name="IGUANATEXSIZE" val="4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mathbf{x}_{ab} \oplus\mathbf{x}_{bw}) &#10;\]&#10;\end{document}"/>
  <p:tag name="IGUANATEXSIZE" val="4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mathbf{x}_{ab} \oplus(\ominus \mathbf{x}_{bw})) &#10;\]&#10;\end{document}"/>
  <p:tag name="IGUANATEXSIZE" val="4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teering&#10;&#10;&#10;\end{document}"/>
  <p:tag name="IGUANATEXSIZE" val="2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begin{bmatrix}&#10;x\\&#10;y\\&#10;\theta&#10;\end{bmatrix}&#10;\]&#10;&#10;\end{document}"/>
  <p:tag name="IGUANATEXSIZE" val="3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10;\]&#10;&#10;\end{document}"/>
  <p:tag name="IGUANATEXSIZE" val="3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_{y}&#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 &#10;\]&#10;&#10;\end{document}"/>
  <p:tag name="IGUANATEXSIZE" val="6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_{y} =v \sin (\theta + \gamma )&#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_{x}&#10;\]&#10;&#10;\end{document}"/>
  <p:tag name="IGUANATEXSIZE" val="3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_{x} =v \cos (\theta + \gamma )&#10;\]&#10;&#10;\end{document}"/>
  <p:tag name="IGUANATEXSIZE" val="3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theta&#10;\end{bmatrix}&#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10;&#10;&#10;\end{document}"/>
  <p:tag name="IGUANATEXSIZE" val="2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L}{\sin \gamma}$&#10;&#10;&#10;\end{document}"/>
  <p:tag name="IGUANATEXSIZE" val="2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r}=\frac{v \sin{\gamma}}{L}&#10;\]&#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v}{r}$&#10;&#10;&#10;\end{document}"/>
  <p:tag name="IGUANATEXSIZE" val="2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theta_{wa}&#10;\end{bmatrix}&#10;\]&#10;&#10;\end{document}"/>
  <p:tag name="IGUANATEXSIZE" val="3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 \sin (\theta + \gamma )&#10;\]&#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 \cos (\theta + \gamma )&#10;\]&#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 \sin{\gamma}}{L}&#10;\]&#10;&#10;\end{document}"/>
  <p:tag name="IGUANATEXSIZE" val="3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 \sin (\theta + \gamma )&#10;\]&#10;&#10;\end{document}"/>
  <p:tag name="IGUANATEXSIZE" val="3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 \cos (\theta + \gamma )&#10;\]&#10;&#10;\end{document}"/>
  <p:tag name="IGUANATEXSIZE" val="3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 \sin{\gamma}}{L}&#10;\]&#10;&#10;\end{document}"/>
  <p:tag name="IGUANATEXSIZE" val="3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end{document}"/>
  <p:tag name="IGUANATEXSIZE" val="6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theta_{ab}&#10;\end{bmatrix}&#10;\]&#10;&#10;\end{document}"/>
  <p:tag name="IGUANATEXSIZE" val="3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10;\]&#10;\end{document}"/>
  <p:tag name="IGUANATEXSIZE" val="6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end{document}"/>
  <p:tag name="IGUANATEXSIZE" val="6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10;\]&#10;\end{document}"/>
  <p:tag name="IGUANATEXSIZE" val="6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0},y_{0})$&#10;&#10;&#10;\end{document}"/>
  <p:tag name="IGUANATEXSIZE" val="2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y,\theta)$&#10;&#10;&#10;\end{document}"/>
  <p:tag name="IGUANATEXSIZE" val="2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an\phi = \frac{y_{0}-y}{x_{0}-x} &#10;\]&#10;&#10;\end{document}"/>
  <p:tag name="IGUANATEXSIZE" val="3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 = \phi - \theta &#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hi$&#10;&#10;&#10;\end{document}"/>
  <p:tag name="IGUANATEXSIZE" val="2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A+C\\&#10;B+D&#10;\end{bmatrix}&#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10;\end{document}"/>
  <p:tag name="IGUANATEXSIZE" val="4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end{bmatrix}&#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end{bmatrix}&#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10;\]&#10;&#10;\end{document}"/>
  <p:tag name="IGUANATEXSIZE" val="3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18793</TotalTime>
  <Words>2813</Words>
  <Application>Microsoft Office PowerPoint</Application>
  <PresentationFormat>全屏显示(4:3)</PresentationFormat>
  <Paragraphs>512</Paragraphs>
  <Slides>125</Slides>
  <Notes>0</Notes>
  <HiddenSlides>0</HiddenSlides>
  <MMClips>5</MMClips>
  <ScaleCrop>false</ScaleCrop>
  <HeadingPairs>
    <vt:vector size="6" baseType="variant">
      <vt:variant>
        <vt:lpstr>已用的字体</vt:lpstr>
      </vt:variant>
      <vt:variant>
        <vt:i4>14</vt:i4>
      </vt:variant>
      <vt:variant>
        <vt:lpstr>主题</vt:lpstr>
      </vt:variant>
      <vt:variant>
        <vt:i4>10</vt:i4>
      </vt:variant>
      <vt:variant>
        <vt:lpstr>幻灯片标题</vt:lpstr>
      </vt:variant>
      <vt:variant>
        <vt:i4>125</vt:i4>
      </vt:variant>
    </vt:vector>
  </HeadingPairs>
  <TitlesOfParts>
    <vt:vector size="149" baseType="lpstr">
      <vt:lpstr>Arial Unicode MS</vt:lpstr>
      <vt:lpstr>Browallia New</vt:lpstr>
      <vt:lpstr>Gill Sans</vt:lpstr>
      <vt:lpstr>Heiti SC Light</vt:lpstr>
      <vt:lpstr>Tunga</vt:lpstr>
      <vt:lpstr>华文行楷</vt:lpstr>
      <vt:lpstr>华文琥珀</vt:lpstr>
      <vt:lpstr>宋体</vt:lpstr>
      <vt:lpstr>Arial</vt:lpstr>
      <vt:lpstr>Calibri</vt:lpstr>
      <vt:lpstr>Candara</vt:lpstr>
      <vt:lpstr>Comic Sans MS</vt:lpstr>
      <vt:lpstr>Corbel</vt:lpstr>
      <vt:lpstr>Courier New</vt:lpstr>
      <vt:lpstr>1_Office 主题</vt:lpstr>
      <vt:lpstr>2_Office 主题</vt:lpstr>
      <vt:lpstr>3_Office 主题</vt:lpstr>
      <vt:lpstr>4_Office 主题</vt:lpstr>
      <vt:lpstr>5_Office 主题</vt:lpstr>
      <vt:lpstr>照片 - 垂直倒影</vt:lpstr>
      <vt:lpstr>6_Office 主题</vt:lpstr>
      <vt:lpstr>7_Office 主题</vt:lpstr>
      <vt:lpstr>Office 主题</vt:lpstr>
      <vt:lpstr>8_Office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1251</cp:revision>
  <dcterms:created xsi:type="dcterms:W3CDTF">2013-03-12T03:45:40Z</dcterms:created>
  <dcterms:modified xsi:type="dcterms:W3CDTF">2015-10-09T01:18:02Z</dcterms:modified>
</cp:coreProperties>
</file>